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charts/chart2.xml" ContentType="application/vnd.openxmlformats-officedocument.drawingml.chart+xml"/>
  <Override PartName="/ppt/drawings/drawing2.xml" ContentType="application/vnd.openxmlformats-officedocument.drawingml.chartshapes+xml"/>
  <Override PartName="/ppt/charts/chart3.xml" ContentType="application/vnd.openxmlformats-officedocument.drawingml.chart+xml"/>
  <Override PartName="/ppt/drawings/drawing3.xml" ContentType="application/vnd.openxmlformats-officedocument.drawingml.chartshapes+xml"/>
  <Override PartName="/ppt/charts/chart4.xml" ContentType="application/vnd.openxmlformats-officedocument.drawingml.chart+xml"/>
  <Override PartName="/ppt/drawings/drawing4.xml" ContentType="application/vnd.openxmlformats-officedocument.drawingml.chartshape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8"/>
  </p:notesMasterIdLst>
  <p:sldIdLst>
    <p:sldId id="307" r:id="rId2"/>
    <p:sldId id="306" r:id="rId3"/>
    <p:sldId id="262" r:id="rId4"/>
    <p:sldId id="256" r:id="rId5"/>
    <p:sldId id="257" r:id="rId6"/>
    <p:sldId id="258" r:id="rId7"/>
    <p:sldId id="259" r:id="rId8"/>
    <p:sldId id="260" r:id="rId9"/>
    <p:sldId id="261" r:id="rId10"/>
    <p:sldId id="264" r:id="rId11"/>
    <p:sldId id="267" r:id="rId12"/>
    <p:sldId id="268" r:id="rId13"/>
    <p:sldId id="269" r:id="rId14"/>
    <p:sldId id="271" r:id="rId15"/>
    <p:sldId id="273" r:id="rId16"/>
    <p:sldId id="276" r:id="rId17"/>
    <p:sldId id="278" r:id="rId18"/>
    <p:sldId id="279" r:id="rId19"/>
    <p:sldId id="280" r:id="rId20"/>
    <p:sldId id="281" r:id="rId21"/>
    <p:sldId id="283" r:id="rId22"/>
    <p:sldId id="286" r:id="rId23"/>
    <p:sldId id="289" r:id="rId24"/>
    <p:sldId id="285" r:id="rId25"/>
    <p:sldId id="287" r:id="rId26"/>
    <p:sldId id="290" r:id="rId27"/>
    <p:sldId id="292" r:id="rId28"/>
    <p:sldId id="293" r:id="rId29"/>
    <p:sldId id="296" r:id="rId30"/>
    <p:sldId id="297" r:id="rId31"/>
    <p:sldId id="299" r:id="rId32"/>
    <p:sldId id="300" r:id="rId33"/>
    <p:sldId id="304" r:id="rId34"/>
    <p:sldId id="305" r:id="rId35"/>
    <p:sldId id="308" r:id="rId36"/>
    <p:sldId id="309" r:id="rId37"/>
  </p:sldIdLst>
  <p:sldSz cx="9144000" cy="5143500" type="screen16x9"/>
  <p:notesSz cx="6858000" cy="9144000"/>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3155">
          <p15:clr>
            <a:srgbClr val="A4A3A4"/>
          </p15:clr>
        </p15:guide>
        <p15:guide id="3" pos="606">
          <p15:clr>
            <a:srgbClr val="A4A3A4"/>
          </p15:clr>
        </p15:guide>
        <p15:guide id="4" pos="50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29" autoAdjust="0"/>
    <p:restoredTop sz="94660"/>
  </p:normalViewPr>
  <p:slideViewPr>
    <p:cSldViewPr snapToGrid="0" showGuides="1">
      <p:cViewPr varScale="1">
        <p:scale>
          <a:sx n="92" d="100"/>
          <a:sy n="92" d="100"/>
        </p:scale>
        <p:origin x="762" y="90"/>
      </p:cViewPr>
      <p:guideLst>
        <p:guide orient="horz" pos="1620"/>
        <p:guide pos="3155"/>
        <p:guide pos="606"/>
        <p:guide pos="508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gs" Target="tags/tag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___1.xlsx"/></Relationships>
</file>

<file path=ppt/charts/_rels/chart2.xml.rels><?xml version="1.0" encoding="UTF-8" standalone="yes"?>
<Relationships xmlns="http://schemas.openxmlformats.org/package/2006/relationships"><Relationship Id="rId2" Type="http://schemas.openxmlformats.org/officeDocument/2006/relationships/chartUserShapes" Target="../drawings/drawing2.xml"/><Relationship Id="rId1" Type="http://schemas.openxmlformats.org/officeDocument/2006/relationships/package" Target="../embeddings/Microsoft_Excel____2.xlsx"/></Relationships>
</file>

<file path=ppt/charts/_rels/chart3.xml.rels><?xml version="1.0" encoding="UTF-8" standalone="yes"?>
<Relationships xmlns="http://schemas.openxmlformats.org/package/2006/relationships"><Relationship Id="rId2" Type="http://schemas.openxmlformats.org/officeDocument/2006/relationships/chartUserShapes" Target="../drawings/drawing3.xml"/><Relationship Id="rId1" Type="http://schemas.openxmlformats.org/officeDocument/2006/relationships/package" Target="../embeddings/Microsoft_Excel____3.xlsx"/></Relationships>
</file>

<file path=ppt/charts/_rels/chart4.xml.rels><?xml version="1.0" encoding="UTF-8" standalone="yes"?>
<Relationships xmlns="http://schemas.openxmlformats.org/package/2006/relationships"><Relationship Id="rId2" Type="http://schemas.openxmlformats.org/officeDocument/2006/relationships/chartUserShapes" Target="../drawings/drawing4.xml"/><Relationship Id="rId1" Type="http://schemas.openxmlformats.org/officeDocument/2006/relationships/package" Target="../embeddings/Microsoft_Excel____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25"/>
          <c:y val="8.8007807086133899E-2"/>
          <c:w val="0.53865932578740161"/>
          <c:h val="0.80798893897705837"/>
        </c:manualLayout>
      </c:layout>
      <c:doughnutChart>
        <c:varyColors val="1"/>
        <c:ser>
          <c:idx val="0"/>
          <c:order val="0"/>
          <c:tx>
            <c:strRef>
              <c:f>Sheet1!$B$1</c:f>
              <c:strCache>
                <c:ptCount val="1"/>
                <c:pt idx="0">
                  <c:v>列1</c:v>
                </c:pt>
              </c:strCache>
            </c:strRef>
          </c:tx>
          <c:spPr>
            <a:gradFill>
              <a:gsLst>
                <a:gs pos="100000">
                  <a:schemeClr val="bg1">
                    <a:lumMod val="95000"/>
                  </a:schemeClr>
                </a:gs>
                <a:gs pos="0">
                  <a:schemeClr val="bg1">
                    <a:lumMod val="75000"/>
                  </a:schemeClr>
                </a:gs>
              </a:gsLst>
              <a:lin ang="2700000" scaled="1"/>
            </a:gradFill>
            <a:ln>
              <a:noFill/>
            </a:ln>
            <a:effectLst/>
          </c:spPr>
          <c:dPt>
            <c:idx val="0"/>
            <c:bubble3D val="0"/>
            <c:spPr>
              <a:solidFill>
                <a:schemeClr val="bg1">
                  <a:lumMod val="85000"/>
                </a:schemeClr>
              </a:solidFill>
              <a:ln w="19050">
                <a:noFill/>
              </a:ln>
              <a:effectLst>
                <a:innerShdw blurRad="63500" dist="50800" dir="13500000">
                  <a:prstClr val="black">
                    <a:alpha val="50000"/>
                  </a:prstClr>
                </a:innerShdw>
              </a:effectLst>
            </c:spPr>
          </c:dPt>
          <c:dPt>
            <c:idx val="1"/>
            <c:bubble3D val="0"/>
            <c:spPr>
              <a:solidFill>
                <a:srgbClr val="0070C0"/>
              </a:solidFill>
              <a:ln w="19050">
                <a:noFill/>
              </a:ln>
              <a:effectLst>
                <a:innerShdw blurRad="63500" dist="50800" dir="13500000">
                  <a:prstClr val="black">
                    <a:alpha val="50000"/>
                  </a:prstClr>
                </a:innerShdw>
              </a:effectLst>
            </c:spPr>
          </c:dPt>
          <c:dPt>
            <c:idx val="2"/>
            <c:bubble3D val="0"/>
            <c:spPr>
              <a:gradFill>
                <a:gsLst>
                  <a:gs pos="100000">
                    <a:schemeClr val="bg1">
                      <a:lumMod val="95000"/>
                    </a:schemeClr>
                  </a:gs>
                  <a:gs pos="0">
                    <a:schemeClr val="bg1">
                      <a:lumMod val="75000"/>
                    </a:schemeClr>
                  </a:gs>
                </a:gsLst>
                <a:lin ang="2700000" scaled="1"/>
              </a:gradFill>
              <a:ln w="19050">
                <a:noFill/>
              </a:ln>
              <a:effectLst/>
            </c:spPr>
          </c:dPt>
          <c:dPt>
            <c:idx val="3"/>
            <c:bubble3D val="0"/>
            <c:spPr>
              <a:gradFill>
                <a:gsLst>
                  <a:gs pos="100000">
                    <a:schemeClr val="bg1">
                      <a:lumMod val="95000"/>
                    </a:schemeClr>
                  </a:gs>
                  <a:gs pos="0">
                    <a:schemeClr val="bg1">
                      <a:lumMod val="75000"/>
                    </a:schemeClr>
                  </a:gs>
                </a:gsLst>
                <a:lin ang="2700000" scaled="1"/>
              </a:gradFill>
              <a:ln w="19050">
                <a:noFill/>
              </a:ln>
              <a:effectLst/>
            </c:spPr>
          </c:dPt>
          <c:cat>
            <c:strRef>
              <c:f>Sheet1!$A$2:$A$5</c:f>
              <c:strCache>
                <c:ptCount val="2"/>
                <c:pt idx="0">
                  <c:v>第一季度</c:v>
                </c:pt>
                <c:pt idx="1">
                  <c:v>第二季度</c:v>
                </c:pt>
              </c:strCache>
            </c:strRef>
          </c:cat>
          <c:val>
            <c:numRef>
              <c:f>Sheet1!$B$2:$B$5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userShapes r:id="rId2"/>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25"/>
          <c:y val="8.8007807086133899E-2"/>
          <c:w val="0.53865932578740161"/>
          <c:h val="0.80798893897705837"/>
        </c:manualLayout>
      </c:layout>
      <c:doughnutChart>
        <c:varyColors val="1"/>
        <c:ser>
          <c:idx val="0"/>
          <c:order val="0"/>
          <c:tx>
            <c:strRef>
              <c:f>Sheet1!$B$1</c:f>
              <c:strCache>
                <c:ptCount val="1"/>
                <c:pt idx="0">
                  <c:v>列1</c:v>
                </c:pt>
              </c:strCache>
            </c:strRef>
          </c:tx>
          <c:spPr>
            <a:solidFill>
              <a:srgbClr val="0070C0"/>
            </a:solidFill>
            <a:ln>
              <a:noFill/>
            </a:ln>
            <a:effectLst/>
          </c:spPr>
          <c:dPt>
            <c:idx val="0"/>
            <c:bubble3D val="0"/>
            <c:spPr>
              <a:solidFill>
                <a:srgbClr val="0070C0"/>
              </a:solidFill>
              <a:ln w="19050">
                <a:noFill/>
              </a:ln>
              <a:effectLst>
                <a:innerShdw blurRad="63500" dist="50800" dir="13500000">
                  <a:prstClr val="black">
                    <a:alpha val="50000"/>
                  </a:prstClr>
                </a:innerShdw>
              </a:effectLst>
            </c:spPr>
          </c:dPt>
          <c:dPt>
            <c:idx val="1"/>
            <c:bubble3D val="0"/>
            <c:spPr>
              <a:solidFill>
                <a:srgbClr val="0070C0"/>
              </a:solidFill>
              <a:ln w="19050">
                <a:noFill/>
              </a:ln>
              <a:effectLst>
                <a:innerShdw blurRad="63500" dist="50800" dir="13500000">
                  <a:prstClr val="black">
                    <a:alpha val="50000"/>
                  </a:prstClr>
                </a:innerShdw>
              </a:effectLst>
            </c:spPr>
          </c:dPt>
          <c:dPt>
            <c:idx val="2"/>
            <c:bubble3D val="0"/>
            <c:spPr>
              <a:solidFill>
                <a:srgbClr val="0070C0"/>
              </a:solidFill>
              <a:ln w="19050">
                <a:noFill/>
              </a:ln>
              <a:effectLst/>
            </c:spPr>
          </c:dPt>
          <c:dPt>
            <c:idx val="3"/>
            <c:bubble3D val="0"/>
            <c:spPr>
              <a:solidFill>
                <a:srgbClr val="0070C0"/>
              </a:solidFill>
              <a:ln w="19050">
                <a:noFill/>
              </a:ln>
              <a:effectLst/>
            </c:spPr>
          </c:dPt>
          <c:cat>
            <c:strRef>
              <c:f>Sheet1!$A$2:$A$5</c:f>
              <c:strCache>
                <c:ptCount val="2"/>
                <c:pt idx="0">
                  <c:v>第一季度</c:v>
                </c:pt>
                <c:pt idx="1">
                  <c:v>第二季度</c:v>
                </c:pt>
              </c:strCache>
            </c:strRef>
          </c:cat>
          <c:val>
            <c:numRef>
              <c:f>Sheet1!$B$2:$B$5</c:f>
              <c:numCache>
                <c:formatCode>General</c:formatCode>
                <c:ptCount val="4"/>
                <c:pt idx="0">
                  <c:v>0</c:v>
                </c:pt>
                <c:pt idx="1">
                  <c:v>100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userShapes r:id="rId2"/>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25"/>
          <c:y val="8.8007807086133899E-2"/>
          <c:w val="0.53865932578740161"/>
          <c:h val="0.80798893897705837"/>
        </c:manualLayout>
      </c:layout>
      <c:doughnutChart>
        <c:varyColors val="1"/>
        <c:ser>
          <c:idx val="0"/>
          <c:order val="0"/>
          <c:tx>
            <c:strRef>
              <c:f>Sheet1!$B$1</c:f>
              <c:strCache>
                <c:ptCount val="1"/>
                <c:pt idx="0">
                  <c:v>列1</c:v>
                </c:pt>
              </c:strCache>
            </c:strRef>
          </c:tx>
          <c:spPr>
            <a:gradFill>
              <a:gsLst>
                <a:gs pos="100000">
                  <a:schemeClr val="bg1">
                    <a:lumMod val="95000"/>
                  </a:schemeClr>
                </a:gs>
                <a:gs pos="0">
                  <a:schemeClr val="bg1">
                    <a:lumMod val="75000"/>
                  </a:schemeClr>
                </a:gs>
              </a:gsLst>
              <a:lin ang="2700000" scaled="1"/>
            </a:gradFill>
            <a:ln>
              <a:noFill/>
            </a:ln>
            <a:effectLst/>
          </c:spPr>
          <c:dPt>
            <c:idx val="0"/>
            <c:bubble3D val="0"/>
            <c:spPr>
              <a:solidFill>
                <a:schemeClr val="bg1">
                  <a:lumMod val="85000"/>
                </a:schemeClr>
              </a:solidFill>
              <a:ln w="19050">
                <a:noFill/>
              </a:ln>
              <a:effectLst>
                <a:innerShdw blurRad="63500" dist="50800" dir="13500000">
                  <a:prstClr val="black">
                    <a:alpha val="50000"/>
                  </a:prstClr>
                </a:innerShdw>
              </a:effectLst>
            </c:spPr>
          </c:dPt>
          <c:dPt>
            <c:idx val="1"/>
            <c:bubble3D val="0"/>
            <c:spPr>
              <a:solidFill>
                <a:srgbClr val="0070C0"/>
              </a:solidFill>
              <a:ln w="19050">
                <a:solidFill>
                  <a:schemeClr val="accent1"/>
                </a:solidFill>
              </a:ln>
              <a:effectLst>
                <a:innerShdw blurRad="63500" dist="50800" dir="13500000">
                  <a:prstClr val="black">
                    <a:alpha val="50000"/>
                  </a:prstClr>
                </a:innerShdw>
              </a:effectLst>
            </c:spPr>
          </c:dPt>
          <c:dPt>
            <c:idx val="2"/>
            <c:bubble3D val="0"/>
            <c:spPr>
              <a:gradFill>
                <a:gsLst>
                  <a:gs pos="100000">
                    <a:schemeClr val="bg1">
                      <a:lumMod val="95000"/>
                    </a:schemeClr>
                  </a:gs>
                  <a:gs pos="0">
                    <a:schemeClr val="bg1">
                      <a:lumMod val="75000"/>
                    </a:schemeClr>
                  </a:gs>
                </a:gsLst>
                <a:lin ang="2700000" scaled="1"/>
              </a:gradFill>
              <a:ln w="19050">
                <a:noFill/>
              </a:ln>
              <a:effectLst/>
            </c:spPr>
          </c:dPt>
          <c:dPt>
            <c:idx val="3"/>
            <c:bubble3D val="0"/>
            <c:spPr>
              <a:gradFill>
                <a:gsLst>
                  <a:gs pos="100000">
                    <a:schemeClr val="bg1">
                      <a:lumMod val="95000"/>
                    </a:schemeClr>
                  </a:gs>
                  <a:gs pos="0">
                    <a:schemeClr val="bg1">
                      <a:lumMod val="75000"/>
                    </a:schemeClr>
                  </a:gs>
                </a:gsLst>
                <a:lin ang="2700000" scaled="1"/>
              </a:gradFill>
              <a:ln w="19050">
                <a:noFill/>
              </a:ln>
              <a:effectLst/>
            </c:spPr>
          </c:dPt>
          <c:cat>
            <c:strRef>
              <c:f>Sheet1!$A$2:$A$5</c:f>
              <c:strCache>
                <c:ptCount val="2"/>
                <c:pt idx="0">
                  <c:v>第一季度</c:v>
                </c:pt>
                <c:pt idx="1">
                  <c:v>第二季度</c:v>
                </c:pt>
              </c:strCache>
            </c:strRef>
          </c:cat>
          <c:val>
            <c:numRef>
              <c:f>Sheet1!$B$2:$B$5</c:f>
              <c:numCache>
                <c:formatCode>General</c:formatCode>
                <c:ptCount val="4"/>
                <c:pt idx="0">
                  <c:v>70</c:v>
                </c:pt>
                <c:pt idx="1">
                  <c:v>30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userShapes r:id="rId2"/>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48289862204725"/>
          <c:y val="8.8007807086133899E-2"/>
          <c:w val="0.53865932578740161"/>
          <c:h val="0.80798893897705837"/>
        </c:manualLayout>
      </c:layout>
      <c:doughnutChart>
        <c:varyColors val="1"/>
        <c:ser>
          <c:idx val="0"/>
          <c:order val="0"/>
          <c:tx>
            <c:strRef>
              <c:f>Sheet1!$B$1</c:f>
              <c:strCache>
                <c:ptCount val="1"/>
                <c:pt idx="0">
                  <c:v>列1</c:v>
                </c:pt>
              </c:strCache>
            </c:strRef>
          </c:tx>
          <c:spPr>
            <a:gradFill>
              <a:gsLst>
                <a:gs pos="100000">
                  <a:schemeClr val="bg1">
                    <a:lumMod val="95000"/>
                  </a:schemeClr>
                </a:gs>
                <a:gs pos="0">
                  <a:schemeClr val="bg1">
                    <a:lumMod val="75000"/>
                  </a:schemeClr>
                </a:gs>
              </a:gsLst>
              <a:lin ang="2700000" scaled="1"/>
            </a:gradFill>
            <a:ln>
              <a:noFill/>
            </a:ln>
            <a:effectLst/>
          </c:spPr>
          <c:dPt>
            <c:idx val="0"/>
            <c:bubble3D val="0"/>
            <c:spPr>
              <a:solidFill>
                <a:schemeClr val="bg1">
                  <a:lumMod val="85000"/>
                </a:schemeClr>
              </a:solidFill>
              <a:ln w="19050">
                <a:noFill/>
              </a:ln>
              <a:effectLst>
                <a:innerShdw blurRad="63500" dist="50800" dir="13500000">
                  <a:prstClr val="black">
                    <a:alpha val="50000"/>
                  </a:prstClr>
                </a:innerShdw>
              </a:effectLst>
            </c:spPr>
          </c:dPt>
          <c:dPt>
            <c:idx val="1"/>
            <c:bubble3D val="0"/>
            <c:spPr>
              <a:solidFill>
                <a:srgbClr val="0070C0"/>
              </a:solidFill>
              <a:ln w="19050">
                <a:noFill/>
              </a:ln>
              <a:effectLst>
                <a:innerShdw blurRad="63500" dist="50800" dir="13500000">
                  <a:prstClr val="black">
                    <a:alpha val="50000"/>
                  </a:prstClr>
                </a:innerShdw>
              </a:effectLst>
            </c:spPr>
          </c:dPt>
          <c:dPt>
            <c:idx val="2"/>
            <c:bubble3D val="0"/>
            <c:spPr>
              <a:gradFill>
                <a:gsLst>
                  <a:gs pos="100000">
                    <a:schemeClr val="bg1">
                      <a:lumMod val="95000"/>
                    </a:schemeClr>
                  </a:gs>
                  <a:gs pos="0">
                    <a:schemeClr val="bg1">
                      <a:lumMod val="75000"/>
                    </a:schemeClr>
                  </a:gs>
                </a:gsLst>
                <a:lin ang="2700000" scaled="1"/>
              </a:gradFill>
              <a:ln w="19050">
                <a:noFill/>
              </a:ln>
              <a:effectLst/>
            </c:spPr>
          </c:dPt>
          <c:dPt>
            <c:idx val="3"/>
            <c:bubble3D val="0"/>
            <c:spPr>
              <a:gradFill>
                <a:gsLst>
                  <a:gs pos="100000">
                    <a:schemeClr val="bg1">
                      <a:lumMod val="95000"/>
                    </a:schemeClr>
                  </a:gs>
                  <a:gs pos="0">
                    <a:schemeClr val="bg1">
                      <a:lumMod val="75000"/>
                    </a:schemeClr>
                  </a:gs>
                </a:gsLst>
                <a:lin ang="2700000" scaled="1"/>
              </a:gradFill>
              <a:ln w="19050">
                <a:noFill/>
              </a:ln>
              <a:effectLst/>
            </c:spPr>
          </c:dPt>
          <c:cat>
            <c:strRef>
              <c:f>Sheet1!$A$2:$A$5</c:f>
              <c:strCache>
                <c:ptCount val="2"/>
                <c:pt idx="0">
                  <c:v>第一季度</c:v>
                </c:pt>
                <c:pt idx="1">
                  <c:v>第二季度</c:v>
                </c:pt>
              </c:strCache>
            </c:strRef>
          </c:cat>
          <c:val>
            <c:numRef>
              <c:f>Sheet1!$B$2:$B$5</c:f>
              <c:numCache>
                <c:formatCode>General</c:formatCode>
                <c:ptCount val="4"/>
                <c:pt idx="0">
                  <c:v>20</c:v>
                </c:pt>
                <c:pt idx="1">
                  <c:v>80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userShapes r:id="rId2"/>
</c:chartSpace>
</file>

<file path=ppt/drawings/drawing1.xml><?xml version="1.0" encoding="utf-8"?>
<c:userShapes xmlns:c="http://schemas.openxmlformats.org/drawingml/2006/chart">
  <cdr:relSizeAnchor xmlns:cdr="http://schemas.openxmlformats.org/drawingml/2006/chartDrawing">
    <cdr:from>
      <cdr:x>0.31089</cdr:x>
      <cdr:y>0.19211</cdr:y>
    </cdr:from>
    <cdr:to>
      <cdr:x>0.65356</cdr:x>
      <cdr:y>0.79287</cdr:y>
    </cdr:to>
    <cdr:sp macro="" textlink="">
      <cdr:nvSpPr>
        <cdr:cNvPr id="2" name="椭圆 1"/>
        <cdr:cNvSpPr/>
      </cdr:nvSpPr>
      <cdr:spPr>
        <a:xfrm xmlns:a="http://schemas.openxmlformats.org/drawingml/2006/main">
          <a:off x="1382713" y="487362"/>
          <a:ext cx="1524000" cy="1524000"/>
        </a:xfrm>
        <a:prstGeom xmlns:a="http://schemas.openxmlformats.org/drawingml/2006/main" prst="ellipse">
          <a:avLst/>
        </a:prstGeom>
        <a:noFill xmlns:a="http://schemas.openxmlformats.org/drawingml/2006/main"/>
        <a:ln xmlns:a="http://schemas.openxmlformats.org/drawingml/2006/main" w="25400">
          <a:gradFill flip="none" rotWithShape="1">
            <a:gsLst>
              <a:gs pos="0">
                <a:schemeClr val="bg1"/>
              </a:gs>
              <a:gs pos="100000">
                <a:schemeClr val="bg1">
                  <a:lumMod val="50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zh-CN"/>
        </a:p>
      </cdr:txBody>
    </cdr:sp>
  </cdr:relSizeAnchor>
  <cdr:relSizeAnchor xmlns:cdr="http://schemas.openxmlformats.org/drawingml/2006/chartDrawing">
    <cdr:from>
      <cdr:x>0.25128</cdr:x>
      <cdr:y>0.08573</cdr:y>
    </cdr:from>
    <cdr:to>
      <cdr:x>0.71459</cdr:x>
      <cdr:y>0.89987</cdr:y>
    </cdr:to>
    <cdr:sp macro="" textlink="">
      <cdr:nvSpPr>
        <cdr:cNvPr id="3" name="椭圆 2"/>
        <cdr:cNvSpPr/>
      </cdr:nvSpPr>
      <cdr:spPr>
        <a:xfrm xmlns:a="http://schemas.openxmlformats.org/drawingml/2006/main">
          <a:off x="1117600" y="217487"/>
          <a:ext cx="2060574" cy="2065337"/>
        </a:xfrm>
        <a:prstGeom xmlns:a="http://schemas.openxmlformats.org/drawingml/2006/main" prst="ellipse">
          <a:avLst/>
        </a:prstGeom>
        <a:noFill xmlns:a="http://schemas.openxmlformats.org/drawingml/2006/main"/>
        <a:ln xmlns:a="http://schemas.openxmlformats.org/drawingml/2006/main" w="25400">
          <a:gradFill flip="none" rotWithShape="1">
            <a:gsLst>
              <a:gs pos="100000">
                <a:schemeClr val="bg1"/>
              </a:gs>
              <a:gs pos="0">
                <a:schemeClr val="bg1">
                  <a:lumMod val="65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zh-CN"/>
        </a:p>
      </cdr:txBody>
    </cdr:sp>
  </cdr:relSizeAnchor>
</c:userShapes>
</file>

<file path=ppt/drawings/drawing2.xml><?xml version="1.0" encoding="utf-8"?>
<c:userShapes xmlns:c="http://schemas.openxmlformats.org/drawingml/2006/chart">
  <cdr:relSizeAnchor xmlns:cdr="http://schemas.openxmlformats.org/drawingml/2006/chartDrawing">
    <cdr:from>
      <cdr:x>0.31089</cdr:x>
      <cdr:y>0.19211</cdr:y>
    </cdr:from>
    <cdr:to>
      <cdr:x>0.65356</cdr:x>
      <cdr:y>0.79287</cdr:y>
    </cdr:to>
    <cdr:sp macro="" textlink="">
      <cdr:nvSpPr>
        <cdr:cNvPr id="2" name="椭圆 1"/>
        <cdr:cNvSpPr/>
      </cdr:nvSpPr>
      <cdr:spPr>
        <a:xfrm xmlns:a="http://schemas.openxmlformats.org/drawingml/2006/main">
          <a:off x="1382713" y="487362"/>
          <a:ext cx="1524000" cy="1524000"/>
        </a:xfrm>
        <a:prstGeom xmlns:a="http://schemas.openxmlformats.org/drawingml/2006/main" prst="ellipse">
          <a:avLst/>
        </a:prstGeom>
        <a:noFill xmlns:a="http://schemas.openxmlformats.org/drawingml/2006/main"/>
        <a:ln xmlns:a="http://schemas.openxmlformats.org/drawingml/2006/main" w="25400">
          <a:gradFill flip="none" rotWithShape="1">
            <a:gsLst>
              <a:gs pos="0">
                <a:schemeClr val="bg1"/>
              </a:gs>
              <a:gs pos="100000">
                <a:schemeClr val="bg1">
                  <a:lumMod val="50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zh-CN"/>
        </a:p>
      </cdr:txBody>
    </cdr:sp>
  </cdr:relSizeAnchor>
  <cdr:relSizeAnchor xmlns:cdr="http://schemas.openxmlformats.org/drawingml/2006/chartDrawing">
    <cdr:from>
      <cdr:x>0.25128</cdr:x>
      <cdr:y>0.08573</cdr:y>
    </cdr:from>
    <cdr:to>
      <cdr:x>0.71459</cdr:x>
      <cdr:y>0.89987</cdr:y>
    </cdr:to>
    <cdr:sp macro="" textlink="">
      <cdr:nvSpPr>
        <cdr:cNvPr id="3" name="椭圆 2"/>
        <cdr:cNvSpPr/>
      </cdr:nvSpPr>
      <cdr:spPr>
        <a:xfrm xmlns:a="http://schemas.openxmlformats.org/drawingml/2006/main">
          <a:off x="1117600" y="217487"/>
          <a:ext cx="2060574" cy="2065337"/>
        </a:xfrm>
        <a:prstGeom xmlns:a="http://schemas.openxmlformats.org/drawingml/2006/main" prst="ellipse">
          <a:avLst/>
        </a:prstGeom>
        <a:noFill xmlns:a="http://schemas.openxmlformats.org/drawingml/2006/main"/>
        <a:ln xmlns:a="http://schemas.openxmlformats.org/drawingml/2006/main" w="25400">
          <a:gradFill flip="none" rotWithShape="1">
            <a:gsLst>
              <a:gs pos="100000">
                <a:schemeClr val="bg1"/>
              </a:gs>
              <a:gs pos="0">
                <a:schemeClr val="bg1">
                  <a:lumMod val="65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zh-CN"/>
        </a:p>
      </cdr:txBody>
    </cdr:sp>
  </cdr:relSizeAnchor>
</c:userShapes>
</file>

<file path=ppt/drawings/drawing3.xml><?xml version="1.0" encoding="utf-8"?>
<c:userShapes xmlns:c="http://schemas.openxmlformats.org/drawingml/2006/chart">
  <cdr:relSizeAnchor xmlns:cdr="http://schemas.openxmlformats.org/drawingml/2006/chartDrawing">
    <cdr:from>
      <cdr:x>0.31089</cdr:x>
      <cdr:y>0.19211</cdr:y>
    </cdr:from>
    <cdr:to>
      <cdr:x>0.65356</cdr:x>
      <cdr:y>0.79287</cdr:y>
    </cdr:to>
    <cdr:sp macro="" textlink="">
      <cdr:nvSpPr>
        <cdr:cNvPr id="2" name="椭圆 1"/>
        <cdr:cNvSpPr/>
      </cdr:nvSpPr>
      <cdr:spPr>
        <a:xfrm xmlns:a="http://schemas.openxmlformats.org/drawingml/2006/main">
          <a:off x="1282818" y="452146"/>
          <a:ext cx="1413952" cy="1413938"/>
        </a:xfrm>
        <a:prstGeom xmlns:a="http://schemas.openxmlformats.org/drawingml/2006/main" prst="ellipse">
          <a:avLst/>
        </a:prstGeom>
        <a:noFill xmlns:a="http://schemas.openxmlformats.org/drawingml/2006/main"/>
        <a:ln xmlns:a="http://schemas.openxmlformats.org/drawingml/2006/main" w="25400">
          <a:gradFill flip="none" rotWithShape="1">
            <a:gsLst>
              <a:gs pos="0">
                <a:schemeClr val="bg1"/>
              </a:gs>
              <a:gs pos="100000">
                <a:schemeClr val="bg1">
                  <a:lumMod val="50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zh-CN"/>
        </a:p>
      </cdr:txBody>
    </cdr:sp>
  </cdr:relSizeAnchor>
  <cdr:relSizeAnchor xmlns:cdr="http://schemas.openxmlformats.org/drawingml/2006/chartDrawing">
    <cdr:from>
      <cdr:x>0.25128</cdr:x>
      <cdr:y>0.08573</cdr:y>
    </cdr:from>
    <cdr:to>
      <cdr:x>0.71459</cdr:x>
      <cdr:y>0.89987</cdr:y>
    </cdr:to>
    <cdr:sp macro="" textlink="">
      <cdr:nvSpPr>
        <cdr:cNvPr id="3" name="椭圆 2"/>
        <cdr:cNvSpPr/>
      </cdr:nvSpPr>
      <cdr:spPr>
        <a:xfrm xmlns:a="http://schemas.openxmlformats.org/drawingml/2006/main">
          <a:off x="1117600" y="217487"/>
          <a:ext cx="2060574" cy="2065337"/>
        </a:xfrm>
        <a:prstGeom xmlns:a="http://schemas.openxmlformats.org/drawingml/2006/main" prst="ellipse">
          <a:avLst/>
        </a:prstGeom>
        <a:noFill xmlns:a="http://schemas.openxmlformats.org/drawingml/2006/main"/>
        <a:ln xmlns:a="http://schemas.openxmlformats.org/drawingml/2006/main" w="25400">
          <a:gradFill flip="none" rotWithShape="1">
            <a:gsLst>
              <a:gs pos="100000">
                <a:schemeClr val="bg1"/>
              </a:gs>
              <a:gs pos="0">
                <a:schemeClr val="bg1">
                  <a:lumMod val="65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zh-CN"/>
        </a:p>
      </cdr:txBody>
    </cdr:sp>
  </cdr:relSizeAnchor>
</c:userShapes>
</file>

<file path=ppt/drawings/drawing4.xml><?xml version="1.0" encoding="utf-8"?>
<c:userShapes xmlns:c="http://schemas.openxmlformats.org/drawingml/2006/chart">
  <cdr:relSizeAnchor xmlns:cdr="http://schemas.openxmlformats.org/drawingml/2006/chartDrawing">
    <cdr:from>
      <cdr:x>0.31089</cdr:x>
      <cdr:y>0.19211</cdr:y>
    </cdr:from>
    <cdr:to>
      <cdr:x>0.65356</cdr:x>
      <cdr:y>0.79287</cdr:y>
    </cdr:to>
    <cdr:sp macro="" textlink="">
      <cdr:nvSpPr>
        <cdr:cNvPr id="2" name="椭圆 1"/>
        <cdr:cNvSpPr/>
      </cdr:nvSpPr>
      <cdr:spPr>
        <a:xfrm xmlns:a="http://schemas.openxmlformats.org/drawingml/2006/main">
          <a:off x="1382713" y="487362"/>
          <a:ext cx="1524000" cy="1524000"/>
        </a:xfrm>
        <a:prstGeom xmlns:a="http://schemas.openxmlformats.org/drawingml/2006/main" prst="ellipse">
          <a:avLst/>
        </a:prstGeom>
        <a:noFill xmlns:a="http://schemas.openxmlformats.org/drawingml/2006/main"/>
        <a:ln xmlns:a="http://schemas.openxmlformats.org/drawingml/2006/main" w="25400">
          <a:gradFill flip="none" rotWithShape="1">
            <a:gsLst>
              <a:gs pos="0">
                <a:schemeClr val="bg1"/>
              </a:gs>
              <a:gs pos="100000">
                <a:schemeClr val="bg1">
                  <a:lumMod val="50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zh-CN"/>
        </a:p>
      </cdr:txBody>
    </cdr:sp>
  </cdr:relSizeAnchor>
  <cdr:relSizeAnchor xmlns:cdr="http://schemas.openxmlformats.org/drawingml/2006/chartDrawing">
    <cdr:from>
      <cdr:x>0.25128</cdr:x>
      <cdr:y>0.08573</cdr:y>
    </cdr:from>
    <cdr:to>
      <cdr:x>0.71459</cdr:x>
      <cdr:y>0.89987</cdr:y>
    </cdr:to>
    <cdr:sp macro="" textlink="">
      <cdr:nvSpPr>
        <cdr:cNvPr id="3" name="椭圆 2"/>
        <cdr:cNvSpPr/>
      </cdr:nvSpPr>
      <cdr:spPr>
        <a:xfrm xmlns:a="http://schemas.openxmlformats.org/drawingml/2006/main">
          <a:off x="1117600" y="217487"/>
          <a:ext cx="2060574" cy="2065337"/>
        </a:xfrm>
        <a:prstGeom xmlns:a="http://schemas.openxmlformats.org/drawingml/2006/main" prst="ellipse">
          <a:avLst/>
        </a:prstGeom>
        <a:noFill xmlns:a="http://schemas.openxmlformats.org/drawingml/2006/main"/>
        <a:ln xmlns:a="http://schemas.openxmlformats.org/drawingml/2006/main" w="25400">
          <a:gradFill flip="none" rotWithShape="1">
            <a:gsLst>
              <a:gs pos="100000">
                <a:schemeClr val="bg1"/>
              </a:gs>
              <a:gs pos="0">
                <a:schemeClr val="bg1">
                  <a:lumMod val="65000"/>
                </a:schemeClr>
              </a:gs>
            </a:gsLst>
            <a:lin ang="2700000" scaled="1"/>
            <a:tileRect/>
          </a:gra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zh-CN"/>
        </a:p>
      </cdr:txBody>
    </cdr:sp>
  </cdr:relSizeAnchor>
</c:userShapes>
</file>

<file path=ppt/media/hdphoto1.wdp>
</file>

<file path=ppt/media/hdphoto2.wdp>
</file>

<file path=ppt/media/hdphoto3.wdp>
</file>

<file path=ppt/media/image1.jpg>
</file>

<file path=ppt/media/image10.jpeg>
</file>

<file path=ppt/media/image11.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576299-F284-4EAA-AA23-4862DC5082EB}" type="datetimeFigureOut">
              <a:rPr lang="zh-CN" altLang="en-US" smtClean="0"/>
              <a:t>2017/4/10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00B313C-6B84-469A-A8BF-E1E0C9F599AB}" type="slidenum">
              <a:rPr lang="zh-CN" altLang="en-US" smtClean="0"/>
              <a:t>‹#›</a:t>
            </a:fld>
            <a:endParaRPr lang="zh-CN" altLang="en-US"/>
          </a:p>
        </p:txBody>
      </p:sp>
    </p:spTree>
    <p:extLst>
      <p:ext uri="{BB962C8B-B14F-4D97-AF65-F5344CB8AC3E}">
        <p14:creationId xmlns:p14="http://schemas.microsoft.com/office/powerpoint/2010/main" val="22801604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1</a:t>
            </a:fld>
            <a:endParaRPr lang="zh-CN" altLang="en-US"/>
          </a:p>
        </p:txBody>
      </p:sp>
    </p:spTree>
    <p:extLst>
      <p:ext uri="{BB962C8B-B14F-4D97-AF65-F5344CB8AC3E}">
        <p14:creationId xmlns:p14="http://schemas.microsoft.com/office/powerpoint/2010/main" val="28842238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10</a:t>
            </a:fld>
            <a:endParaRPr lang="zh-CN" altLang="en-US"/>
          </a:p>
        </p:txBody>
      </p:sp>
    </p:spTree>
    <p:extLst>
      <p:ext uri="{BB962C8B-B14F-4D97-AF65-F5344CB8AC3E}">
        <p14:creationId xmlns:p14="http://schemas.microsoft.com/office/powerpoint/2010/main" val="619326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11</a:t>
            </a:fld>
            <a:endParaRPr lang="zh-CN" altLang="en-US"/>
          </a:p>
        </p:txBody>
      </p:sp>
    </p:spTree>
    <p:extLst>
      <p:ext uri="{BB962C8B-B14F-4D97-AF65-F5344CB8AC3E}">
        <p14:creationId xmlns:p14="http://schemas.microsoft.com/office/powerpoint/2010/main" val="3383035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12</a:t>
            </a:fld>
            <a:endParaRPr lang="zh-CN" altLang="en-US"/>
          </a:p>
        </p:txBody>
      </p:sp>
    </p:spTree>
    <p:extLst>
      <p:ext uri="{BB962C8B-B14F-4D97-AF65-F5344CB8AC3E}">
        <p14:creationId xmlns:p14="http://schemas.microsoft.com/office/powerpoint/2010/main" val="17536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13</a:t>
            </a:fld>
            <a:endParaRPr lang="zh-CN" altLang="en-US"/>
          </a:p>
        </p:txBody>
      </p:sp>
    </p:spTree>
    <p:extLst>
      <p:ext uri="{BB962C8B-B14F-4D97-AF65-F5344CB8AC3E}">
        <p14:creationId xmlns:p14="http://schemas.microsoft.com/office/powerpoint/2010/main" val="10483141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14</a:t>
            </a:fld>
            <a:endParaRPr lang="zh-CN" altLang="en-US"/>
          </a:p>
        </p:txBody>
      </p:sp>
    </p:spTree>
    <p:extLst>
      <p:ext uri="{BB962C8B-B14F-4D97-AF65-F5344CB8AC3E}">
        <p14:creationId xmlns:p14="http://schemas.microsoft.com/office/powerpoint/2010/main" val="29174319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15</a:t>
            </a:fld>
            <a:endParaRPr lang="zh-CN" altLang="en-US"/>
          </a:p>
        </p:txBody>
      </p:sp>
    </p:spTree>
    <p:extLst>
      <p:ext uri="{BB962C8B-B14F-4D97-AF65-F5344CB8AC3E}">
        <p14:creationId xmlns:p14="http://schemas.microsoft.com/office/powerpoint/2010/main" val="16884573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16</a:t>
            </a:fld>
            <a:endParaRPr lang="zh-CN" altLang="en-US"/>
          </a:p>
        </p:txBody>
      </p:sp>
    </p:spTree>
    <p:extLst>
      <p:ext uri="{BB962C8B-B14F-4D97-AF65-F5344CB8AC3E}">
        <p14:creationId xmlns:p14="http://schemas.microsoft.com/office/powerpoint/2010/main" val="42013687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17</a:t>
            </a:fld>
            <a:endParaRPr lang="zh-CN" altLang="en-US"/>
          </a:p>
        </p:txBody>
      </p:sp>
    </p:spTree>
    <p:extLst>
      <p:ext uri="{BB962C8B-B14F-4D97-AF65-F5344CB8AC3E}">
        <p14:creationId xmlns:p14="http://schemas.microsoft.com/office/powerpoint/2010/main" val="8834612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18</a:t>
            </a:fld>
            <a:endParaRPr lang="zh-CN" altLang="en-US"/>
          </a:p>
        </p:txBody>
      </p:sp>
    </p:spTree>
    <p:extLst>
      <p:ext uri="{BB962C8B-B14F-4D97-AF65-F5344CB8AC3E}">
        <p14:creationId xmlns:p14="http://schemas.microsoft.com/office/powerpoint/2010/main" val="30767970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19</a:t>
            </a:fld>
            <a:endParaRPr lang="zh-CN" altLang="en-US"/>
          </a:p>
        </p:txBody>
      </p:sp>
    </p:spTree>
    <p:extLst>
      <p:ext uri="{BB962C8B-B14F-4D97-AF65-F5344CB8AC3E}">
        <p14:creationId xmlns:p14="http://schemas.microsoft.com/office/powerpoint/2010/main" val="36128278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2</a:t>
            </a:fld>
            <a:endParaRPr lang="zh-CN" altLang="en-US"/>
          </a:p>
        </p:txBody>
      </p:sp>
    </p:spTree>
    <p:extLst>
      <p:ext uri="{BB962C8B-B14F-4D97-AF65-F5344CB8AC3E}">
        <p14:creationId xmlns:p14="http://schemas.microsoft.com/office/powerpoint/2010/main" val="3761139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20</a:t>
            </a:fld>
            <a:endParaRPr lang="zh-CN" altLang="en-US"/>
          </a:p>
        </p:txBody>
      </p:sp>
    </p:spTree>
    <p:extLst>
      <p:ext uri="{BB962C8B-B14F-4D97-AF65-F5344CB8AC3E}">
        <p14:creationId xmlns:p14="http://schemas.microsoft.com/office/powerpoint/2010/main" val="16862713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21</a:t>
            </a:fld>
            <a:endParaRPr lang="zh-CN" altLang="en-US"/>
          </a:p>
        </p:txBody>
      </p:sp>
    </p:spTree>
    <p:extLst>
      <p:ext uri="{BB962C8B-B14F-4D97-AF65-F5344CB8AC3E}">
        <p14:creationId xmlns:p14="http://schemas.microsoft.com/office/powerpoint/2010/main" val="42150079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22</a:t>
            </a:fld>
            <a:endParaRPr lang="zh-CN" altLang="en-US"/>
          </a:p>
        </p:txBody>
      </p:sp>
    </p:spTree>
    <p:extLst>
      <p:ext uri="{BB962C8B-B14F-4D97-AF65-F5344CB8AC3E}">
        <p14:creationId xmlns:p14="http://schemas.microsoft.com/office/powerpoint/2010/main" val="41975680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23</a:t>
            </a:fld>
            <a:endParaRPr lang="zh-CN" altLang="en-US"/>
          </a:p>
        </p:txBody>
      </p:sp>
    </p:spTree>
    <p:extLst>
      <p:ext uri="{BB962C8B-B14F-4D97-AF65-F5344CB8AC3E}">
        <p14:creationId xmlns:p14="http://schemas.microsoft.com/office/powerpoint/2010/main" val="29666181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24</a:t>
            </a:fld>
            <a:endParaRPr lang="zh-CN" altLang="en-US"/>
          </a:p>
        </p:txBody>
      </p:sp>
    </p:spTree>
    <p:extLst>
      <p:ext uri="{BB962C8B-B14F-4D97-AF65-F5344CB8AC3E}">
        <p14:creationId xmlns:p14="http://schemas.microsoft.com/office/powerpoint/2010/main" val="9495538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25</a:t>
            </a:fld>
            <a:endParaRPr lang="zh-CN" altLang="en-US"/>
          </a:p>
        </p:txBody>
      </p:sp>
    </p:spTree>
    <p:extLst>
      <p:ext uri="{BB962C8B-B14F-4D97-AF65-F5344CB8AC3E}">
        <p14:creationId xmlns:p14="http://schemas.microsoft.com/office/powerpoint/2010/main" val="30875473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26</a:t>
            </a:fld>
            <a:endParaRPr lang="zh-CN" altLang="en-US"/>
          </a:p>
        </p:txBody>
      </p:sp>
    </p:spTree>
    <p:extLst>
      <p:ext uri="{BB962C8B-B14F-4D97-AF65-F5344CB8AC3E}">
        <p14:creationId xmlns:p14="http://schemas.microsoft.com/office/powerpoint/2010/main" val="36657544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27</a:t>
            </a:fld>
            <a:endParaRPr lang="zh-CN" altLang="en-US"/>
          </a:p>
        </p:txBody>
      </p:sp>
    </p:spTree>
    <p:extLst>
      <p:ext uri="{BB962C8B-B14F-4D97-AF65-F5344CB8AC3E}">
        <p14:creationId xmlns:p14="http://schemas.microsoft.com/office/powerpoint/2010/main" val="33662701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28</a:t>
            </a:fld>
            <a:endParaRPr lang="zh-CN" altLang="en-US"/>
          </a:p>
        </p:txBody>
      </p:sp>
    </p:spTree>
    <p:extLst>
      <p:ext uri="{BB962C8B-B14F-4D97-AF65-F5344CB8AC3E}">
        <p14:creationId xmlns:p14="http://schemas.microsoft.com/office/powerpoint/2010/main" val="9428793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29</a:t>
            </a:fld>
            <a:endParaRPr lang="zh-CN" altLang="en-US"/>
          </a:p>
        </p:txBody>
      </p:sp>
    </p:spTree>
    <p:extLst>
      <p:ext uri="{BB962C8B-B14F-4D97-AF65-F5344CB8AC3E}">
        <p14:creationId xmlns:p14="http://schemas.microsoft.com/office/powerpoint/2010/main" val="2071003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3</a:t>
            </a:fld>
            <a:endParaRPr lang="zh-CN" altLang="en-US"/>
          </a:p>
        </p:txBody>
      </p:sp>
    </p:spTree>
    <p:extLst>
      <p:ext uri="{BB962C8B-B14F-4D97-AF65-F5344CB8AC3E}">
        <p14:creationId xmlns:p14="http://schemas.microsoft.com/office/powerpoint/2010/main" val="41790322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30</a:t>
            </a:fld>
            <a:endParaRPr lang="zh-CN" altLang="en-US"/>
          </a:p>
        </p:txBody>
      </p:sp>
    </p:spTree>
    <p:extLst>
      <p:ext uri="{BB962C8B-B14F-4D97-AF65-F5344CB8AC3E}">
        <p14:creationId xmlns:p14="http://schemas.microsoft.com/office/powerpoint/2010/main" val="9792046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31</a:t>
            </a:fld>
            <a:endParaRPr lang="zh-CN" altLang="en-US"/>
          </a:p>
        </p:txBody>
      </p:sp>
    </p:spTree>
    <p:extLst>
      <p:ext uri="{BB962C8B-B14F-4D97-AF65-F5344CB8AC3E}">
        <p14:creationId xmlns:p14="http://schemas.microsoft.com/office/powerpoint/2010/main" val="11715691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32</a:t>
            </a:fld>
            <a:endParaRPr lang="zh-CN" altLang="en-US"/>
          </a:p>
        </p:txBody>
      </p:sp>
    </p:spTree>
    <p:extLst>
      <p:ext uri="{BB962C8B-B14F-4D97-AF65-F5344CB8AC3E}">
        <p14:creationId xmlns:p14="http://schemas.microsoft.com/office/powerpoint/2010/main" val="58705308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33</a:t>
            </a:fld>
            <a:endParaRPr lang="zh-CN" altLang="en-US"/>
          </a:p>
        </p:txBody>
      </p:sp>
    </p:spTree>
    <p:extLst>
      <p:ext uri="{BB962C8B-B14F-4D97-AF65-F5344CB8AC3E}">
        <p14:creationId xmlns:p14="http://schemas.microsoft.com/office/powerpoint/2010/main" val="26537895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34</a:t>
            </a:fld>
            <a:endParaRPr lang="zh-CN" altLang="en-US"/>
          </a:p>
        </p:txBody>
      </p:sp>
    </p:spTree>
    <p:extLst>
      <p:ext uri="{BB962C8B-B14F-4D97-AF65-F5344CB8AC3E}">
        <p14:creationId xmlns:p14="http://schemas.microsoft.com/office/powerpoint/2010/main" val="3008957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35</a:t>
            </a:fld>
            <a:endParaRPr lang="zh-CN" altLang="en-US"/>
          </a:p>
        </p:txBody>
      </p:sp>
    </p:spTree>
    <p:extLst>
      <p:ext uri="{BB962C8B-B14F-4D97-AF65-F5344CB8AC3E}">
        <p14:creationId xmlns:p14="http://schemas.microsoft.com/office/powerpoint/2010/main" val="28842238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4</a:t>
            </a:fld>
            <a:endParaRPr lang="zh-CN" altLang="en-US"/>
          </a:p>
        </p:txBody>
      </p:sp>
    </p:spTree>
    <p:extLst>
      <p:ext uri="{BB962C8B-B14F-4D97-AF65-F5344CB8AC3E}">
        <p14:creationId xmlns:p14="http://schemas.microsoft.com/office/powerpoint/2010/main" val="93334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5</a:t>
            </a:fld>
            <a:endParaRPr lang="zh-CN" altLang="en-US"/>
          </a:p>
        </p:txBody>
      </p:sp>
    </p:spTree>
    <p:extLst>
      <p:ext uri="{BB962C8B-B14F-4D97-AF65-F5344CB8AC3E}">
        <p14:creationId xmlns:p14="http://schemas.microsoft.com/office/powerpoint/2010/main" val="19192151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6</a:t>
            </a:fld>
            <a:endParaRPr lang="zh-CN" altLang="en-US"/>
          </a:p>
        </p:txBody>
      </p:sp>
    </p:spTree>
    <p:extLst>
      <p:ext uri="{BB962C8B-B14F-4D97-AF65-F5344CB8AC3E}">
        <p14:creationId xmlns:p14="http://schemas.microsoft.com/office/powerpoint/2010/main" val="36995067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7</a:t>
            </a:fld>
            <a:endParaRPr lang="zh-CN" altLang="en-US"/>
          </a:p>
        </p:txBody>
      </p:sp>
    </p:spTree>
    <p:extLst>
      <p:ext uri="{BB962C8B-B14F-4D97-AF65-F5344CB8AC3E}">
        <p14:creationId xmlns:p14="http://schemas.microsoft.com/office/powerpoint/2010/main" val="610587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8</a:t>
            </a:fld>
            <a:endParaRPr lang="zh-CN" altLang="en-US"/>
          </a:p>
        </p:txBody>
      </p:sp>
    </p:spTree>
    <p:extLst>
      <p:ext uri="{BB962C8B-B14F-4D97-AF65-F5344CB8AC3E}">
        <p14:creationId xmlns:p14="http://schemas.microsoft.com/office/powerpoint/2010/main" val="29953240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t>9</a:t>
            </a:fld>
            <a:endParaRPr lang="zh-CN" altLang="en-US"/>
          </a:p>
        </p:txBody>
      </p:sp>
    </p:spTree>
    <p:extLst>
      <p:ext uri="{BB962C8B-B14F-4D97-AF65-F5344CB8AC3E}">
        <p14:creationId xmlns:p14="http://schemas.microsoft.com/office/powerpoint/2010/main" val="14365317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grpSp>
        <p:nvGrpSpPr>
          <p:cNvPr id="9" name="组合 8"/>
          <p:cNvGrpSpPr/>
          <p:nvPr userDrawn="1"/>
        </p:nvGrpSpPr>
        <p:grpSpPr>
          <a:xfrm>
            <a:off x="611560" y="685255"/>
            <a:ext cx="7920880" cy="45719"/>
            <a:chOff x="3060700" y="4724400"/>
            <a:chExt cx="5955507" cy="31432"/>
          </a:xfrm>
        </p:grpSpPr>
        <p:cxnSp>
          <p:nvCxnSpPr>
            <p:cNvPr id="10" name="直接连接符 9"/>
            <p:cNvCxnSpPr/>
            <p:nvPr/>
          </p:nvCxnSpPr>
          <p:spPr>
            <a:xfrm>
              <a:off x="3060700" y="4724400"/>
              <a:ext cx="5955507" cy="0"/>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3060700" y="4755832"/>
              <a:ext cx="5955507"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20290833"/>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p:tgtEl>
                                          <p:spTgt spid="9"/>
                                        </p:tgtEl>
                                        <p:attrNameLst>
                                          <p:attrName>ppt_y</p:attrName>
                                        </p:attrNameLst>
                                      </p:cBhvr>
                                      <p:tavLst>
                                        <p:tav tm="0">
                                          <p:val>
                                            <p:strVal val="#ppt_y+#ppt_h*1.125000"/>
                                          </p:val>
                                        </p:tav>
                                        <p:tav tm="100000">
                                          <p:val>
                                            <p:strVal val="#ppt_y"/>
                                          </p:val>
                                        </p:tav>
                                      </p:tavLst>
                                    </p:anim>
                                    <p:animEffect transition="in" filter="wipe(up)">
                                      <p:cBhvr>
                                        <p:cTn id="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t>2017/4/10</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006070919"/>
      </p:ext>
    </p:extLst>
  </p:cSld>
  <p:clrMapOvr>
    <a:masterClrMapping/>
  </p:clrMapOvr>
  <p:transition spd="slow" advTm="0">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54781"/>
            <a:ext cx="6019800" cy="3290888"/>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t>2017/4/10</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4063625389"/>
      </p:ext>
    </p:extLst>
  </p:cSld>
  <p:clrMapOvr>
    <a:masterClrMapping/>
  </p:clrMapOvr>
  <p:transition spd="slow" advTm="0">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cxnSp>
        <p:nvCxnSpPr>
          <p:cNvPr id="3" name="直接连接符 2"/>
          <p:cNvCxnSpPr/>
          <p:nvPr userDrawn="1"/>
        </p:nvCxnSpPr>
        <p:spPr>
          <a:xfrm>
            <a:off x="515257" y="624114"/>
            <a:ext cx="3192647" cy="523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userDrawn="1"/>
        </p:nvCxnSpPr>
        <p:spPr>
          <a:xfrm>
            <a:off x="5436096" y="629351"/>
            <a:ext cx="3264655"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0476122"/>
      </p:ext>
    </p:extLst>
  </p:cSld>
  <p:clrMapOvr>
    <a:masterClrMapping/>
  </p:clrMapOvr>
  <p:transition spd="slow" advTm="0">
    <p:pull/>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9187004"/>
      </p:ext>
    </p:extLst>
  </p:cSld>
  <p:clrMapOvr>
    <a:masterClrMapping/>
  </p:clrMapOvr>
  <p:transition spd="slow" advTm="0">
    <p:pull/>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7" name="矩形 6"/>
          <p:cNvSpPr/>
          <p:nvPr userDrawn="1"/>
        </p:nvSpPr>
        <p:spPr>
          <a:xfrm>
            <a:off x="0" y="1"/>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3" y="-20538"/>
            <a:ext cx="1704311" cy="720080"/>
          </a:xfrm>
          <a:prstGeom prst="rect">
            <a:avLst/>
          </a:prstGeom>
        </p:spPr>
      </p:pic>
    </p:spTree>
    <p:extLst>
      <p:ext uri="{BB962C8B-B14F-4D97-AF65-F5344CB8AC3E}">
        <p14:creationId xmlns:p14="http://schemas.microsoft.com/office/powerpoint/2010/main" val="2396423928"/>
      </p:ext>
    </p:extLst>
  </p:cSld>
  <p:clrMapOvr>
    <a:masterClrMapping/>
  </p:clrMapOvr>
  <p:transition spd="slow" advClick="0" advTm="0">
    <p:pull/>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740"/>
            <a:ext cx="8229600" cy="857250"/>
          </a:xfrm>
          <a:prstGeom prst="rect">
            <a:avLst/>
          </a:prstGeom>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3914410177"/>
      </p:ext>
    </p:extLst>
  </p:cSld>
  <p:clrMapOvr>
    <a:masterClrMapping/>
  </p:clrMapOvr>
  <p:transition spd="slow" advClick="0" advTm="0">
    <p:pull/>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152918"/>
      </p:ext>
    </p:extLst>
  </p:cSld>
  <p:clrMapOvr>
    <a:masterClrMapping/>
  </p:clrMapOvr>
  <p:transition spd="slow" advClick="0" advTm="0">
    <p:pull/>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2353951"/>
      </p:ext>
    </p:extLst>
  </p:cSld>
  <p:clrMapOvr>
    <a:masterClrMapping/>
  </p:clrMapOvr>
  <p:transition spd="slow" advClick="0" advTm="0">
    <p:pull/>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9677868"/>
      </p:ext>
    </p:extLst>
  </p:cSld>
  <p:clrMapOvr>
    <a:masterClrMapping/>
  </p:clrMapOvr>
  <p:transition spd="slow" advClick="0" advTm="0">
    <p:pull/>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579732733"/>
      </p:ext>
    </p:extLst>
  </p:cSld>
  <p:clrMapOvr>
    <a:masterClrMapping/>
  </p:clrMapOvr>
  <p:transition spd="slow" advClick="0" advTm="0">
    <p:pull/>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457200" y="1200151"/>
            <a:ext cx="8229600" cy="3394472"/>
          </a:xfrm>
          <a:prstGeom prst="rect">
            <a:avLst/>
          </a:prstGeo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t>2017/4/10</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5460277"/>
      </p:ext>
    </p:extLst>
  </p:cSld>
  <p:clrMapOvr>
    <a:masterClrMapping/>
  </p:clrMapOvr>
  <p:transition spd="slow" advTm="0">
    <p:pull/>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2028829"/>
      </p:ext>
    </p:extLst>
  </p:cSld>
  <p:clrMapOvr>
    <a:masterClrMapping/>
  </p:clrMapOvr>
  <p:transition spd="slow" advClick="0" advTm="0">
    <p:pull/>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3510918"/>
      </p:ext>
    </p:extLst>
  </p:cSld>
  <p:clrMapOvr>
    <a:masterClrMapping/>
  </p:clrMapOvr>
  <p:transition spd="slow" advClick="0" advTm="0">
    <p:pull/>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t>2017/4/10</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1532898058"/>
      </p:ext>
    </p:extLst>
  </p:cSld>
  <p:clrMapOvr>
    <a:masterClrMapping/>
  </p:clrMapOvr>
  <p:transition spd="slow" advTm="0">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t>2017/4/10</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768661256"/>
      </p:ext>
    </p:extLst>
  </p:cSld>
  <p:clrMapOvr>
    <a:masterClrMapping/>
  </p:clrMapOvr>
  <p:transition spd="slow" advTm="0">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t>2017/4/10</a:t>
            </a:fld>
            <a:endParaRPr lang="zh-CN" altLang="en-US"/>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2568500226"/>
      </p:ext>
    </p:extLst>
  </p:cSld>
  <p:clrMapOvr>
    <a:masterClrMapping/>
  </p:clrMapOvr>
  <p:transition spd="slow" advTm="0">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t>2017/4/10</a:t>
            </a:fld>
            <a:endParaRPr lang="zh-CN" altLang="en-US"/>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856123228"/>
      </p:ext>
    </p:extLst>
  </p:cSld>
  <p:clrMapOvr>
    <a:masterClrMapping/>
  </p:clrMapOvr>
  <p:transition spd="slow" advTm="0">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t>2017/4/10</a:t>
            </a:fld>
            <a:endParaRPr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992275005"/>
      </p:ext>
    </p:extLst>
  </p:cSld>
  <p:clrMapOvr>
    <a:masterClrMapping/>
  </p:clrMapOvr>
  <p:transition spd="slow" advTm="0">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t>2017/4/10</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2117752989"/>
      </p:ext>
    </p:extLst>
  </p:cSld>
  <p:clrMapOvr>
    <a:masterClrMapping/>
  </p:clrMapOvr>
  <p:transition spd="slow" advTm="0">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t>2017/4/10</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086816442"/>
      </p:ext>
    </p:extLst>
  </p:cSld>
  <p:clrMapOvr>
    <a:masterClrMapping/>
  </p:clrMapOvr>
  <p:transition spd="slow" advTm="0">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jp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63877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transition spd="slow" advTm="0">
    <p:pull/>
  </p:transition>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8.jpeg"/><Relationship Id="rId7" Type="http://schemas.openxmlformats.org/officeDocument/2006/relationships/image" Target="../media/image10.jpe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9.jpeg"/><Relationship Id="rId4" Type="http://schemas.microsoft.com/office/2007/relationships/hdphoto" Target="../media/hdphoto1.wdp"/><Relationship Id="rId9" Type="http://schemas.microsoft.com/office/2007/relationships/hdphoto" Target="../media/hdphoto3.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hyperlink" Target="http://www.51pptmoban.com/" TargetMode="Externa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74343" y="849756"/>
            <a:ext cx="1289946" cy="1289946"/>
            <a:chOff x="2026208" y="849756"/>
            <a:chExt cx="1289946" cy="1289946"/>
          </a:xfrm>
        </p:grpSpPr>
        <p:grpSp>
          <p:nvGrpSpPr>
            <p:cNvPr id="4" name="组合 3"/>
            <p:cNvGrpSpPr/>
            <p:nvPr/>
          </p:nvGrpSpPr>
          <p:grpSpPr>
            <a:xfrm>
              <a:off x="2026208" y="849756"/>
              <a:ext cx="1289946" cy="1289946"/>
              <a:chOff x="304800" y="673100"/>
              <a:chExt cx="4000500" cy="4000500"/>
            </a:xfrm>
            <a:effectLst>
              <a:outerShdw blurRad="444500" dist="254000" dir="8100000" algn="tr" rotWithShape="0">
                <a:prstClr val="black">
                  <a:alpha val="50000"/>
                </a:prstClr>
              </a:outerShdw>
            </a:effectLst>
          </p:grpSpPr>
          <p:sp>
            <p:nvSpPr>
              <p:cNvPr id="5" name="同心圆 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sp>
            <p:nvSpPr>
              <p:cNvPr id="6" name="椭圆 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grpSp>
        <p:sp>
          <p:nvSpPr>
            <p:cNvPr id="19" name="TextBox 18"/>
            <p:cNvSpPr txBox="1"/>
            <p:nvPr/>
          </p:nvSpPr>
          <p:spPr>
            <a:xfrm>
              <a:off x="2260839" y="1025813"/>
              <a:ext cx="635927" cy="1015663"/>
            </a:xfrm>
            <a:prstGeom prst="rect">
              <a:avLst/>
            </a:prstGeom>
            <a:noFill/>
          </p:spPr>
          <p:txBody>
            <a:bodyPr wrap="square" rtlCol="0">
              <a:spAutoFit/>
            </a:bodyPr>
            <a:lstStyle/>
            <a:p>
              <a:r>
                <a:rPr lang="zh-CN" altLang="en-US" sz="6000" b="1" dirty="0" smtClean="0">
                  <a:solidFill>
                    <a:srgbClr val="0070C0"/>
                  </a:solidFill>
                  <a:latin typeface="微软雅黑" pitchFamily="34" charset="-122"/>
                  <a:ea typeface="微软雅黑" pitchFamily="34" charset="-122"/>
                </a:rPr>
                <a:t>毕</a:t>
              </a:r>
              <a:endParaRPr lang="zh-CN" altLang="en-US" sz="6000" b="1" dirty="0">
                <a:solidFill>
                  <a:srgbClr val="0070C0"/>
                </a:solidFill>
                <a:latin typeface="微软雅黑" pitchFamily="34" charset="-122"/>
                <a:ea typeface="微软雅黑" pitchFamily="34" charset="-122"/>
              </a:endParaRPr>
            </a:p>
          </p:txBody>
        </p:sp>
      </p:grpSp>
      <p:grpSp>
        <p:nvGrpSpPr>
          <p:cNvPr id="3" name="组合 2"/>
          <p:cNvGrpSpPr/>
          <p:nvPr/>
        </p:nvGrpSpPr>
        <p:grpSpPr>
          <a:xfrm>
            <a:off x="2174343" y="849756"/>
            <a:ext cx="1289946" cy="1289946"/>
            <a:chOff x="3351228" y="849756"/>
            <a:chExt cx="1289946" cy="1289946"/>
          </a:xfrm>
        </p:grpSpPr>
        <p:grpSp>
          <p:nvGrpSpPr>
            <p:cNvPr id="7" name="组合 6"/>
            <p:cNvGrpSpPr/>
            <p:nvPr/>
          </p:nvGrpSpPr>
          <p:grpSpPr>
            <a:xfrm>
              <a:off x="3351228" y="849756"/>
              <a:ext cx="1289946" cy="1289946"/>
              <a:chOff x="304800" y="673100"/>
              <a:chExt cx="4000500" cy="4000500"/>
            </a:xfrm>
            <a:effectLst>
              <a:outerShdw blurRad="444500" dist="254000" dir="8100000" algn="tr" rotWithShape="0">
                <a:prstClr val="black">
                  <a:alpha val="50000"/>
                </a:prstClr>
              </a:outerShdw>
            </a:effectLst>
          </p:grpSpPr>
          <p:sp>
            <p:nvSpPr>
              <p:cNvPr id="8" name="同心圆 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sp>
            <p:nvSpPr>
              <p:cNvPr id="9" name="椭圆 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grpSp>
        <p:sp>
          <p:nvSpPr>
            <p:cNvPr id="20" name="TextBox 19"/>
            <p:cNvSpPr txBox="1"/>
            <p:nvPr/>
          </p:nvSpPr>
          <p:spPr>
            <a:xfrm>
              <a:off x="3587342" y="946188"/>
              <a:ext cx="635927" cy="1015663"/>
            </a:xfrm>
            <a:prstGeom prst="rect">
              <a:avLst/>
            </a:prstGeom>
            <a:noFill/>
          </p:spPr>
          <p:txBody>
            <a:bodyPr wrap="square" rtlCol="0">
              <a:spAutoFit/>
            </a:bodyPr>
            <a:lstStyle/>
            <a:p>
              <a:r>
                <a:rPr lang="zh-CN" altLang="en-US" sz="6000" b="1" dirty="0" smtClean="0">
                  <a:solidFill>
                    <a:srgbClr val="0070C0"/>
                  </a:solidFill>
                  <a:latin typeface="微软雅黑" pitchFamily="34" charset="-122"/>
                  <a:ea typeface="微软雅黑" pitchFamily="34" charset="-122"/>
                </a:rPr>
                <a:t>业</a:t>
              </a:r>
              <a:endParaRPr lang="zh-CN" altLang="en-US" sz="6000" b="1" dirty="0">
                <a:solidFill>
                  <a:srgbClr val="0070C0"/>
                </a:solidFill>
                <a:latin typeface="微软雅黑" pitchFamily="34" charset="-122"/>
                <a:ea typeface="微软雅黑" pitchFamily="34" charset="-122"/>
              </a:endParaRPr>
            </a:p>
          </p:txBody>
        </p:sp>
      </p:grpSp>
      <p:grpSp>
        <p:nvGrpSpPr>
          <p:cNvPr id="39" name="组合 38"/>
          <p:cNvGrpSpPr/>
          <p:nvPr/>
        </p:nvGrpSpPr>
        <p:grpSpPr>
          <a:xfrm>
            <a:off x="2174343" y="849756"/>
            <a:ext cx="1289946" cy="1289946"/>
            <a:chOff x="4648417" y="849756"/>
            <a:chExt cx="1289946" cy="1289946"/>
          </a:xfrm>
        </p:grpSpPr>
        <p:grpSp>
          <p:nvGrpSpPr>
            <p:cNvPr id="10" name="组合 9"/>
            <p:cNvGrpSpPr/>
            <p:nvPr/>
          </p:nvGrpSpPr>
          <p:grpSpPr>
            <a:xfrm>
              <a:off x="4648417" y="849756"/>
              <a:ext cx="1289946" cy="1289946"/>
              <a:chOff x="304800" y="673100"/>
              <a:chExt cx="4000500" cy="4000500"/>
            </a:xfrm>
            <a:effectLst>
              <a:outerShdw blurRad="444500" dist="254000" dir="8100000" algn="tr" rotWithShape="0">
                <a:prstClr val="black">
                  <a:alpha val="50000"/>
                </a:prstClr>
              </a:outerShdw>
            </a:effectLst>
          </p:grpSpPr>
          <p:sp>
            <p:nvSpPr>
              <p:cNvPr id="11" name="同心圆 1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sp>
            <p:nvSpPr>
              <p:cNvPr id="12" name="椭圆 1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grpSp>
        <p:sp>
          <p:nvSpPr>
            <p:cNvPr id="21" name="TextBox 20"/>
            <p:cNvSpPr txBox="1"/>
            <p:nvPr/>
          </p:nvSpPr>
          <p:spPr>
            <a:xfrm>
              <a:off x="4832551" y="959138"/>
              <a:ext cx="635927" cy="1015663"/>
            </a:xfrm>
            <a:prstGeom prst="rect">
              <a:avLst/>
            </a:prstGeom>
            <a:noFill/>
          </p:spPr>
          <p:txBody>
            <a:bodyPr wrap="square" rtlCol="0">
              <a:spAutoFit/>
            </a:bodyPr>
            <a:lstStyle/>
            <a:p>
              <a:r>
                <a:rPr lang="zh-CN" altLang="en-US" sz="6000" b="1" dirty="0" smtClean="0">
                  <a:solidFill>
                    <a:srgbClr val="0070C0"/>
                  </a:solidFill>
                  <a:latin typeface="微软雅黑" pitchFamily="34" charset="-122"/>
                  <a:ea typeface="微软雅黑" pitchFamily="34" charset="-122"/>
                </a:rPr>
                <a:t>答</a:t>
              </a:r>
              <a:endParaRPr lang="zh-CN" altLang="en-US" sz="6000" b="1" dirty="0">
                <a:solidFill>
                  <a:srgbClr val="0070C0"/>
                </a:solidFill>
                <a:latin typeface="微软雅黑" pitchFamily="34" charset="-122"/>
                <a:ea typeface="微软雅黑" pitchFamily="34" charset="-122"/>
              </a:endParaRPr>
            </a:p>
          </p:txBody>
        </p:sp>
      </p:grpSp>
      <p:grpSp>
        <p:nvGrpSpPr>
          <p:cNvPr id="40" name="组合 39"/>
          <p:cNvGrpSpPr/>
          <p:nvPr/>
        </p:nvGrpSpPr>
        <p:grpSpPr>
          <a:xfrm>
            <a:off x="2174343" y="849756"/>
            <a:ext cx="1289946" cy="1289946"/>
            <a:chOff x="5946350" y="849756"/>
            <a:chExt cx="1289946" cy="1289946"/>
          </a:xfrm>
        </p:grpSpPr>
        <p:grpSp>
          <p:nvGrpSpPr>
            <p:cNvPr id="13" name="组合 12"/>
            <p:cNvGrpSpPr/>
            <p:nvPr/>
          </p:nvGrpSpPr>
          <p:grpSpPr>
            <a:xfrm>
              <a:off x="5946350" y="849756"/>
              <a:ext cx="1289946" cy="1289946"/>
              <a:chOff x="304800" y="673100"/>
              <a:chExt cx="4000500" cy="4000500"/>
            </a:xfrm>
            <a:effectLst>
              <a:outerShdw blurRad="444500" dist="254000" dir="8100000" algn="tr" rotWithShape="0">
                <a:prstClr val="black">
                  <a:alpha val="50000"/>
                </a:prstClr>
              </a:outerShdw>
            </a:effectLst>
          </p:grpSpPr>
          <p:sp>
            <p:nvSpPr>
              <p:cNvPr id="14" name="同心圆 1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sp>
            <p:nvSpPr>
              <p:cNvPr id="15" name="椭圆 1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grpSp>
        <p:sp>
          <p:nvSpPr>
            <p:cNvPr id="22" name="TextBox 21"/>
            <p:cNvSpPr txBox="1"/>
            <p:nvPr/>
          </p:nvSpPr>
          <p:spPr>
            <a:xfrm>
              <a:off x="6157950" y="970150"/>
              <a:ext cx="635927" cy="1015663"/>
            </a:xfrm>
            <a:prstGeom prst="rect">
              <a:avLst/>
            </a:prstGeom>
            <a:noFill/>
          </p:spPr>
          <p:txBody>
            <a:bodyPr wrap="square" rtlCol="0">
              <a:spAutoFit/>
            </a:bodyPr>
            <a:lstStyle/>
            <a:p>
              <a:r>
                <a:rPr lang="zh-CN" altLang="en-US" sz="6000" b="1" dirty="0">
                  <a:solidFill>
                    <a:srgbClr val="0070C0"/>
                  </a:solidFill>
                  <a:latin typeface="微软雅黑" pitchFamily="34" charset="-122"/>
                  <a:ea typeface="微软雅黑" pitchFamily="34" charset="-122"/>
                </a:rPr>
                <a:t>辨</a:t>
              </a:r>
            </a:p>
          </p:txBody>
        </p:sp>
      </p:grpSp>
      <p:sp>
        <p:nvSpPr>
          <p:cNvPr id="45" name="矩形 44"/>
          <p:cNvSpPr/>
          <p:nvPr/>
        </p:nvSpPr>
        <p:spPr>
          <a:xfrm>
            <a:off x="0" y="2427734"/>
            <a:ext cx="9144000" cy="194421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TextBox 24"/>
          <p:cNvSpPr txBox="1"/>
          <p:nvPr/>
        </p:nvSpPr>
        <p:spPr>
          <a:xfrm>
            <a:off x="2940784" y="2713016"/>
            <a:ext cx="3262432" cy="461665"/>
          </a:xfrm>
          <a:prstGeom prst="rect">
            <a:avLst/>
          </a:prstGeom>
          <a:noFill/>
        </p:spPr>
        <p:txBody>
          <a:bodyPr wrap="none" rtlCol="0">
            <a:spAutoFit/>
          </a:bodyPr>
          <a:lstStyle/>
          <a:p>
            <a:r>
              <a:rPr lang="zh-CN" altLang="en-US" sz="2400" dirty="0" smtClean="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rPr>
              <a:t>在这输入您的</a:t>
            </a:r>
            <a:r>
              <a:rPr lang="zh-CN" altLang="en-US" sz="2400" dirty="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rPr>
              <a:t>学校</a:t>
            </a:r>
            <a:r>
              <a:rPr lang="zh-CN" altLang="en-US" sz="2400" dirty="0" smtClean="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rPr>
              <a:t>名字</a:t>
            </a:r>
            <a:endParaRPr lang="zh-CN" altLang="en-US" sz="2400" dirty="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endParaRPr>
          </a:p>
        </p:txBody>
      </p:sp>
      <p:pic>
        <p:nvPicPr>
          <p:cNvPr id="37" name="M01-06-0023.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26610" y="-730250"/>
            <a:ext cx="609600" cy="609600"/>
          </a:xfrm>
          <a:prstGeom prst="rect">
            <a:avLst/>
          </a:prstGeom>
        </p:spPr>
      </p:pic>
      <p:pic>
        <p:nvPicPr>
          <p:cNvPr id="38" name="图片 9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84427" y="1477982"/>
            <a:ext cx="1148100" cy="4553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 name="TextBox 45"/>
          <p:cNvSpPr txBox="1"/>
          <p:nvPr/>
        </p:nvSpPr>
        <p:spPr>
          <a:xfrm>
            <a:off x="2636301" y="3142569"/>
            <a:ext cx="3871399" cy="261610"/>
          </a:xfrm>
          <a:prstGeom prst="rect">
            <a:avLst/>
          </a:prstGeom>
          <a:noFill/>
        </p:spPr>
        <p:txBody>
          <a:bodyPr wrap="square" rtlCol="0">
            <a:spAutoFit/>
          </a:bodyPr>
          <a:lstStyle/>
          <a:p>
            <a:pPr algn="ctr"/>
            <a:r>
              <a:rPr lang="en-US" altLang="zh-CN" sz="1100" dirty="0" smtClean="0">
                <a:solidFill>
                  <a:schemeClr val="bg1"/>
                </a:solidFill>
                <a:latin typeface="微软雅黑" pitchFamily="34" charset="-122"/>
                <a:ea typeface="微软雅黑" pitchFamily="34" charset="-122"/>
              </a:rPr>
              <a:t>XX</a:t>
            </a:r>
            <a:r>
              <a:rPr lang="zh-CN" altLang="en-US" sz="1100" dirty="0" smtClean="0">
                <a:solidFill>
                  <a:schemeClr val="bg1"/>
                </a:solidFill>
                <a:latin typeface="微软雅黑" pitchFamily="34" charset="-122"/>
                <a:ea typeface="微软雅黑" pitchFamily="34" charset="-122"/>
              </a:rPr>
              <a:t>学院</a:t>
            </a:r>
            <a:r>
              <a:rPr lang="en-US" altLang="zh-CN" sz="1100" dirty="0" smtClean="0">
                <a:solidFill>
                  <a:schemeClr val="bg1"/>
                </a:solidFill>
                <a:latin typeface="微软雅黑" pitchFamily="34" charset="-122"/>
                <a:ea typeface="微软雅黑" pitchFamily="34" charset="-122"/>
              </a:rPr>
              <a:t>XX</a:t>
            </a:r>
            <a:r>
              <a:rPr lang="zh-CN" altLang="en-US" sz="1100" dirty="0" smtClean="0">
                <a:solidFill>
                  <a:schemeClr val="bg1"/>
                </a:solidFill>
                <a:latin typeface="微软雅黑" pitchFamily="34" charset="-122"/>
                <a:ea typeface="微软雅黑" pitchFamily="34" charset="-122"/>
              </a:rPr>
              <a:t>系</a:t>
            </a:r>
            <a:r>
              <a:rPr lang="en-US" altLang="zh-CN" sz="1100" dirty="0" smtClean="0">
                <a:solidFill>
                  <a:schemeClr val="bg1"/>
                </a:solidFill>
                <a:latin typeface="微软雅黑" pitchFamily="34" charset="-122"/>
                <a:ea typeface="微软雅黑" pitchFamily="34" charset="-122"/>
              </a:rPr>
              <a:t>XX</a:t>
            </a:r>
            <a:r>
              <a:rPr lang="zh-CN" altLang="en-US" sz="1100" dirty="0" smtClean="0">
                <a:solidFill>
                  <a:schemeClr val="bg1"/>
                </a:solidFill>
                <a:latin typeface="微软雅黑" pitchFamily="34" charset="-122"/>
                <a:ea typeface="微软雅黑" pitchFamily="34" charset="-122"/>
              </a:rPr>
              <a:t>年级</a:t>
            </a:r>
            <a:r>
              <a:rPr lang="en-US" altLang="zh-CN" sz="1100" dirty="0" smtClean="0">
                <a:solidFill>
                  <a:schemeClr val="bg1"/>
                </a:solidFill>
                <a:latin typeface="微软雅黑" pitchFamily="34" charset="-122"/>
                <a:ea typeface="微软雅黑" pitchFamily="34" charset="-122"/>
              </a:rPr>
              <a:t>XX</a:t>
            </a:r>
            <a:r>
              <a:rPr lang="zh-CN" altLang="en-US" sz="1100" dirty="0" smtClean="0">
                <a:solidFill>
                  <a:schemeClr val="bg1"/>
                </a:solidFill>
                <a:latin typeface="微软雅黑" pitchFamily="34" charset="-122"/>
                <a:ea typeface="微软雅黑" pitchFamily="34" charset="-122"/>
              </a:rPr>
              <a:t>班        专业：美术学</a:t>
            </a:r>
            <a:endParaRPr lang="zh-CN" altLang="en-US" sz="1100" dirty="0">
              <a:solidFill>
                <a:schemeClr val="bg1"/>
              </a:solidFill>
              <a:latin typeface="微软雅黑" pitchFamily="34" charset="-122"/>
              <a:ea typeface="微软雅黑" pitchFamily="34" charset="-122"/>
            </a:endParaRPr>
          </a:p>
        </p:txBody>
      </p:sp>
      <p:sp>
        <p:nvSpPr>
          <p:cNvPr id="47" name="TextBox 46"/>
          <p:cNvSpPr txBox="1"/>
          <p:nvPr/>
        </p:nvSpPr>
        <p:spPr>
          <a:xfrm>
            <a:off x="3063116" y="3372067"/>
            <a:ext cx="3017769" cy="261610"/>
          </a:xfrm>
          <a:prstGeom prst="rect">
            <a:avLst/>
          </a:prstGeom>
          <a:noFill/>
        </p:spPr>
        <p:txBody>
          <a:bodyPr wrap="square" rtlCol="0">
            <a:spAutoFit/>
          </a:bodyPr>
          <a:lstStyle/>
          <a:p>
            <a:pPr algn="ctr"/>
            <a:r>
              <a:rPr lang="zh-CN" altLang="en-US" sz="1100" dirty="0" smtClean="0">
                <a:solidFill>
                  <a:schemeClr val="bg1"/>
                </a:solidFill>
                <a:latin typeface="微软雅黑" pitchFamily="34" charset="-122"/>
                <a:ea typeface="微软雅黑" pitchFamily="34" charset="-122"/>
              </a:rPr>
              <a:t>答辩人：</a:t>
            </a:r>
            <a:r>
              <a:rPr lang="zh-CN" altLang="en-US" sz="1100" dirty="0">
                <a:solidFill>
                  <a:schemeClr val="bg1"/>
                </a:solidFill>
                <a:latin typeface="微软雅黑" pitchFamily="34" charset="-122"/>
                <a:ea typeface="微软雅黑" pitchFamily="34" charset="-122"/>
              </a:rPr>
              <a:t>学生</a:t>
            </a:r>
            <a:r>
              <a:rPr lang="zh-CN" altLang="en-US" sz="1100" dirty="0" smtClean="0">
                <a:solidFill>
                  <a:schemeClr val="bg1"/>
                </a:solidFill>
                <a:latin typeface="微软雅黑" pitchFamily="34" charset="-122"/>
                <a:ea typeface="微软雅黑" pitchFamily="34" charset="-122"/>
              </a:rPr>
              <a:t>    导师：教授</a:t>
            </a:r>
            <a:endParaRPr lang="zh-CN" altLang="en-US" sz="1100" dirty="0">
              <a:solidFill>
                <a:schemeClr val="bg1"/>
              </a:solidFill>
              <a:latin typeface="微软雅黑" pitchFamily="34" charset="-122"/>
              <a:ea typeface="微软雅黑" pitchFamily="34" charset="-122"/>
            </a:endParaRPr>
          </a:p>
        </p:txBody>
      </p:sp>
      <p:grpSp>
        <p:nvGrpSpPr>
          <p:cNvPr id="31" name="组合 30"/>
          <p:cNvGrpSpPr/>
          <p:nvPr/>
        </p:nvGrpSpPr>
        <p:grpSpPr>
          <a:xfrm>
            <a:off x="6327053" y="4110384"/>
            <a:ext cx="1179076" cy="1178917"/>
            <a:chOff x="304800" y="673100"/>
            <a:chExt cx="4000500" cy="4000500"/>
          </a:xfrm>
          <a:effectLst>
            <a:outerShdw blurRad="444500" dist="254000" dir="8100000" algn="tr" rotWithShape="0">
              <a:prstClr val="black">
                <a:alpha val="50000"/>
              </a:prstClr>
            </a:outerShdw>
          </a:effectLst>
        </p:grpSpPr>
        <p:sp>
          <p:nvSpPr>
            <p:cNvPr id="32" name="同心圆 3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kern="0">
                <a:solidFill>
                  <a:sysClr val="windowText" lastClr="000000"/>
                </a:solidFill>
                <a:latin typeface="Calibri"/>
                <a:ea typeface="微软雅黑"/>
              </a:endParaRPr>
            </a:p>
          </p:txBody>
        </p:sp>
        <p:sp>
          <p:nvSpPr>
            <p:cNvPr id="33" name="椭圆 3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kern="0">
                <a:solidFill>
                  <a:sysClr val="window" lastClr="FFFFFF"/>
                </a:solidFill>
                <a:latin typeface="Calibri"/>
                <a:ea typeface="微软雅黑"/>
              </a:endParaRPr>
            </a:p>
          </p:txBody>
        </p:sp>
      </p:grpSp>
      <p:grpSp>
        <p:nvGrpSpPr>
          <p:cNvPr id="34" name="组合 33"/>
          <p:cNvGrpSpPr/>
          <p:nvPr/>
        </p:nvGrpSpPr>
        <p:grpSpPr>
          <a:xfrm>
            <a:off x="4758018" y="4605223"/>
            <a:ext cx="630120" cy="630035"/>
            <a:chOff x="304800" y="673100"/>
            <a:chExt cx="4000500" cy="4000500"/>
          </a:xfrm>
          <a:effectLst>
            <a:outerShdw blurRad="444500" dist="254000" dir="8100000" algn="tr" rotWithShape="0">
              <a:prstClr val="black">
                <a:alpha val="50000"/>
              </a:prstClr>
            </a:outerShdw>
          </a:effectLst>
        </p:grpSpPr>
        <p:sp>
          <p:nvSpPr>
            <p:cNvPr id="35" name="同心圆 3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36" name="椭圆 3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41" name="组合 40"/>
          <p:cNvGrpSpPr/>
          <p:nvPr/>
        </p:nvGrpSpPr>
        <p:grpSpPr>
          <a:xfrm>
            <a:off x="5436688" y="4920241"/>
            <a:ext cx="890364" cy="890244"/>
            <a:chOff x="304800" y="673100"/>
            <a:chExt cx="4000500" cy="4000500"/>
          </a:xfrm>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48" name="椭圆 4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49" name="组合 48"/>
          <p:cNvGrpSpPr/>
          <p:nvPr/>
        </p:nvGrpSpPr>
        <p:grpSpPr>
          <a:xfrm>
            <a:off x="7758789" y="4730422"/>
            <a:ext cx="685681" cy="685588"/>
            <a:chOff x="304800" y="673100"/>
            <a:chExt cx="4000500" cy="4000500"/>
          </a:xfrm>
          <a:effectLst>
            <a:outerShdw blurRad="444500" dist="2540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kern="0">
                <a:solidFill>
                  <a:sysClr val="windowText" lastClr="000000"/>
                </a:solidFill>
                <a:latin typeface="Calibri"/>
                <a:ea typeface="微软雅黑"/>
              </a:endParaRPr>
            </a:p>
          </p:txBody>
        </p:sp>
        <p:sp>
          <p:nvSpPr>
            <p:cNvPr id="51" name="椭圆 5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kern="0">
                <a:solidFill>
                  <a:sysClr val="window" lastClr="FFFFFF"/>
                </a:solidFill>
                <a:latin typeface="Calibri"/>
                <a:ea typeface="微软雅黑"/>
              </a:endParaRPr>
            </a:p>
          </p:txBody>
        </p:sp>
      </p:grpSp>
      <p:grpSp>
        <p:nvGrpSpPr>
          <p:cNvPr id="52" name="组合 51"/>
          <p:cNvGrpSpPr/>
          <p:nvPr/>
        </p:nvGrpSpPr>
        <p:grpSpPr>
          <a:xfrm>
            <a:off x="766440" y="5038934"/>
            <a:ext cx="588755" cy="588675"/>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54" name="椭圆 53"/>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55" name="组合 54"/>
          <p:cNvGrpSpPr/>
          <p:nvPr/>
        </p:nvGrpSpPr>
        <p:grpSpPr>
          <a:xfrm>
            <a:off x="3962506" y="4528456"/>
            <a:ext cx="252447" cy="252413"/>
            <a:chOff x="304800" y="673100"/>
            <a:chExt cx="4000500" cy="4000500"/>
          </a:xfrm>
          <a:effectLst>
            <a:outerShdw blurRad="444500" dist="254000" dir="8100000" algn="tr" rotWithShape="0">
              <a:prstClr val="black">
                <a:alpha val="50000"/>
              </a:prstClr>
            </a:outerShdw>
          </a:effectLst>
        </p:grpSpPr>
        <p:sp>
          <p:nvSpPr>
            <p:cNvPr id="56" name="同心圆 5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57" name="椭圆 56"/>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58" name="组合 57"/>
          <p:cNvGrpSpPr/>
          <p:nvPr/>
        </p:nvGrpSpPr>
        <p:grpSpPr>
          <a:xfrm>
            <a:off x="3181253" y="4325716"/>
            <a:ext cx="528983" cy="528912"/>
            <a:chOff x="304800" y="673100"/>
            <a:chExt cx="4000500" cy="4000500"/>
          </a:xfrm>
          <a:effectLst>
            <a:outerShdw blurRad="444500" dist="254000" dir="8100000" algn="tr" rotWithShape="0">
              <a:prstClr val="black">
                <a:alpha val="50000"/>
              </a:prstClr>
            </a:outerShdw>
          </a:effectLst>
        </p:grpSpPr>
        <p:sp>
          <p:nvSpPr>
            <p:cNvPr id="59" name="同心圆 5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60" name="椭圆 5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61" name="组合 60"/>
          <p:cNvGrpSpPr/>
          <p:nvPr/>
        </p:nvGrpSpPr>
        <p:grpSpPr>
          <a:xfrm>
            <a:off x="8463984" y="3830482"/>
            <a:ext cx="1179076" cy="1178917"/>
            <a:chOff x="304800" y="673100"/>
            <a:chExt cx="4000500" cy="4000500"/>
          </a:xfrm>
          <a:effectLst>
            <a:outerShdw blurRad="444500" dist="254000" dir="8100000" algn="tr" rotWithShape="0">
              <a:prstClr val="black">
                <a:alpha val="50000"/>
              </a:prstClr>
            </a:outerShdw>
          </a:effectLst>
        </p:grpSpPr>
        <p:sp>
          <p:nvSpPr>
            <p:cNvPr id="62" name="同心圆 6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kern="0">
                <a:solidFill>
                  <a:sysClr val="windowText" lastClr="000000"/>
                </a:solidFill>
                <a:latin typeface="Calibri"/>
                <a:ea typeface="微软雅黑"/>
              </a:endParaRPr>
            </a:p>
          </p:txBody>
        </p:sp>
        <p:sp>
          <p:nvSpPr>
            <p:cNvPr id="63" name="椭圆 6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kern="0">
                <a:solidFill>
                  <a:sysClr val="window" lastClr="FFFFFF"/>
                </a:solidFill>
                <a:latin typeface="Calibri"/>
                <a:ea typeface="微软雅黑"/>
              </a:endParaRPr>
            </a:p>
          </p:txBody>
        </p:sp>
      </p:grpSp>
      <p:grpSp>
        <p:nvGrpSpPr>
          <p:cNvPr id="64" name="组合 63"/>
          <p:cNvGrpSpPr/>
          <p:nvPr/>
        </p:nvGrpSpPr>
        <p:grpSpPr>
          <a:xfrm>
            <a:off x="4419626" y="4323810"/>
            <a:ext cx="223042" cy="223011"/>
            <a:chOff x="304800" y="673100"/>
            <a:chExt cx="4000500" cy="4000500"/>
          </a:xfrm>
          <a:effectLst>
            <a:outerShdw blurRad="444500" dist="254000" dir="8100000" algn="tr" rotWithShape="0">
              <a:prstClr val="black">
                <a:alpha val="50000"/>
              </a:prstClr>
            </a:outerShdw>
          </a:effectLst>
        </p:grpSpPr>
        <p:sp>
          <p:nvSpPr>
            <p:cNvPr id="65" name="同心圆 6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66" name="椭圆 6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67" name="组合 66"/>
          <p:cNvGrpSpPr/>
          <p:nvPr/>
        </p:nvGrpSpPr>
        <p:grpSpPr>
          <a:xfrm>
            <a:off x="1943138" y="4704693"/>
            <a:ext cx="1179076" cy="1178917"/>
            <a:chOff x="304800" y="673100"/>
            <a:chExt cx="4000500" cy="4000500"/>
          </a:xfrm>
          <a:effectLst>
            <a:outerShdw blurRad="444500" dist="254000" dir="8100000" algn="tr" rotWithShape="0">
              <a:prstClr val="black">
                <a:alpha val="50000"/>
              </a:prstClr>
            </a:outerShdw>
          </a:effectLst>
        </p:grpSpPr>
        <p:sp>
          <p:nvSpPr>
            <p:cNvPr id="68" name="同心圆 67"/>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kern="0">
                <a:solidFill>
                  <a:sysClr val="windowText" lastClr="000000"/>
                </a:solidFill>
                <a:latin typeface="Calibri"/>
                <a:ea typeface="微软雅黑"/>
              </a:endParaRPr>
            </a:p>
          </p:txBody>
        </p:sp>
        <p:sp>
          <p:nvSpPr>
            <p:cNvPr id="69" name="椭圆 68"/>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kern="0">
                <a:solidFill>
                  <a:sysClr val="window" lastClr="FFFFFF"/>
                </a:solidFill>
                <a:latin typeface="Calibri"/>
                <a:ea typeface="微软雅黑"/>
              </a:endParaRPr>
            </a:p>
          </p:txBody>
        </p:sp>
      </p:grpSp>
      <p:grpSp>
        <p:nvGrpSpPr>
          <p:cNvPr id="70" name="组合 69"/>
          <p:cNvGrpSpPr/>
          <p:nvPr/>
        </p:nvGrpSpPr>
        <p:grpSpPr>
          <a:xfrm>
            <a:off x="1275196" y="4605225"/>
            <a:ext cx="520102" cy="520031"/>
            <a:chOff x="304800" y="673100"/>
            <a:chExt cx="4000500" cy="4000500"/>
          </a:xfrm>
          <a:effectLst>
            <a:outerShdw blurRad="444500" dist="254000" dir="8100000" algn="tr" rotWithShape="0">
              <a:prstClr val="black">
                <a:alpha val="50000"/>
              </a:prstClr>
            </a:outerShdw>
          </a:effectLst>
        </p:grpSpPr>
        <p:sp>
          <p:nvSpPr>
            <p:cNvPr id="71" name="同心圆 7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72" name="椭圆 7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73" name="组合 72"/>
          <p:cNvGrpSpPr/>
          <p:nvPr/>
        </p:nvGrpSpPr>
        <p:grpSpPr>
          <a:xfrm>
            <a:off x="291078" y="4920242"/>
            <a:ext cx="316822" cy="316779"/>
            <a:chOff x="304800" y="673100"/>
            <a:chExt cx="4000500" cy="4000500"/>
          </a:xfrm>
          <a:effectLst>
            <a:outerShdw blurRad="444500" dist="254000" dir="8100000" algn="tr" rotWithShape="0">
              <a:prstClr val="black">
                <a:alpha val="50000"/>
              </a:prstClr>
            </a:outerShdw>
          </a:effectLst>
        </p:grpSpPr>
        <p:sp>
          <p:nvSpPr>
            <p:cNvPr id="74" name="同心圆 7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75" name="椭圆 74"/>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76" name="组合 75"/>
          <p:cNvGrpSpPr/>
          <p:nvPr/>
        </p:nvGrpSpPr>
        <p:grpSpPr>
          <a:xfrm>
            <a:off x="117144" y="4736991"/>
            <a:ext cx="158410" cy="158389"/>
            <a:chOff x="304800" y="673100"/>
            <a:chExt cx="4000500" cy="4000500"/>
          </a:xfrm>
          <a:effectLst>
            <a:outerShdw blurRad="444500" dist="254000" dir="8100000" algn="tr" rotWithShape="0">
              <a:prstClr val="black">
                <a:alpha val="50000"/>
              </a:prstClr>
            </a:outerShdw>
          </a:effectLst>
        </p:grpSpPr>
        <p:sp>
          <p:nvSpPr>
            <p:cNvPr id="77" name="同心圆 7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78" name="椭圆 7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sp>
        <p:nvSpPr>
          <p:cNvPr id="79" name="矩形 78"/>
          <p:cNvSpPr/>
          <p:nvPr/>
        </p:nvSpPr>
        <p:spPr>
          <a:xfrm>
            <a:off x="2286000" y="3601566"/>
            <a:ext cx="4572000" cy="523220"/>
          </a:xfrm>
          <a:prstGeom prst="rect">
            <a:avLst/>
          </a:prstGeom>
        </p:spPr>
        <p:txBody>
          <a:bodyPr>
            <a:spAutoFit/>
          </a:bodyPr>
          <a:lstStyle/>
          <a:p>
            <a:pPr algn="ctr"/>
            <a:r>
              <a:rPr lang="en-US" altLang="zh-CN" sz="700" dirty="0">
                <a:solidFill>
                  <a:schemeClr val="bg1"/>
                </a:solidFill>
              </a:rPr>
              <a:t>Chinese  companies  will no longer remain in the hard stage and they </a:t>
            </a:r>
            <a:endParaRPr lang="en-US" altLang="zh-CN" sz="700" dirty="0" smtClean="0">
              <a:solidFill>
                <a:schemeClr val="bg1"/>
              </a:solidFill>
            </a:endParaRPr>
          </a:p>
          <a:p>
            <a:pPr algn="ctr"/>
            <a:r>
              <a:rPr lang="en-US" altLang="zh-CN" sz="700" dirty="0" smtClean="0">
                <a:solidFill>
                  <a:schemeClr val="bg1"/>
                </a:solidFill>
              </a:rPr>
              <a:t>are </a:t>
            </a:r>
            <a:r>
              <a:rPr lang="en-US" altLang="zh-CN" sz="700" dirty="0">
                <a:solidFill>
                  <a:schemeClr val="bg1"/>
                </a:solidFill>
              </a:rPr>
              <a:t>also promoting a culture Chinese  companies  will no </a:t>
            </a:r>
            <a:r>
              <a:rPr lang="en-US" altLang="zh-CN" sz="700" dirty="0" smtClean="0">
                <a:solidFill>
                  <a:schemeClr val="bg1"/>
                </a:solidFill>
              </a:rPr>
              <a:t>longer</a:t>
            </a:r>
          </a:p>
          <a:p>
            <a:pPr algn="ctr"/>
            <a:r>
              <a:rPr lang="en-US" altLang="zh-CN" sz="700" dirty="0" smtClean="0">
                <a:solidFill>
                  <a:schemeClr val="bg1"/>
                </a:solidFill>
              </a:rPr>
              <a:t> </a:t>
            </a:r>
            <a:r>
              <a:rPr lang="en-US" altLang="zh-CN" sz="700" dirty="0">
                <a:solidFill>
                  <a:schemeClr val="bg1"/>
                </a:solidFill>
              </a:rPr>
              <a:t>remain </a:t>
            </a:r>
            <a:r>
              <a:rPr lang="en-US" altLang="zh-CN" sz="700" dirty="0" smtClean="0">
                <a:solidFill>
                  <a:schemeClr val="bg1"/>
                </a:solidFill>
              </a:rPr>
              <a:t>in </a:t>
            </a:r>
            <a:r>
              <a:rPr lang="en-US" altLang="zh-CN" sz="700" dirty="0">
                <a:solidFill>
                  <a:schemeClr val="bg1"/>
                </a:solidFill>
              </a:rPr>
              <a:t>the hard stage and they </a:t>
            </a:r>
            <a:r>
              <a:rPr lang="en-US" altLang="zh-CN" sz="700" dirty="0" smtClean="0">
                <a:solidFill>
                  <a:schemeClr val="bg1"/>
                </a:solidFill>
              </a:rPr>
              <a:t>are </a:t>
            </a:r>
          </a:p>
          <a:p>
            <a:pPr algn="ctr"/>
            <a:r>
              <a:rPr lang="en-US" altLang="zh-CN" sz="700" dirty="0" smtClean="0">
                <a:solidFill>
                  <a:schemeClr val="bg1"/>
                </a:solidFill>
              </a:rPr>
              <a:t>also </a:t>
            </a:r>
            <a:r>
              <a:rPr lang="en-US" altLang="zh-CN" sz="700" dirty="0">
                <a:solidFill>
                  <a:schemeClr val="bg1"/>
                </a:solidFill>
              </a:rPr>
              <a:t>promoting a culture</a:t>
            </a:r>
          </a:p>
        </p:txBody>
      </p:sp>
    </p:spTree>
    <p:extLst>
      <p:ext uri="{BB962C8B-B14F-4D97-AF65-F5344CB8AC3E}">
        <p14:creationId xmlns:p14="http://schemas.microsoft.com/office/powerpoint/2010/main" val="2354934443"/>
      </p:ext>
    </p:extLst>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par>
                                <p:cTn id="7" presetID="53" presetClass="entr" presetSubtype="16" fill="hold"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p:cTn id="9" dur="500" fill="hold"/>
                                        <p:tgtEl>
                                          <p:spTgt spid="2"/>
                                        </p:tgtEl>
                                        <p:attrNameLst>
                                          <p:attrName>ppt_w</p:attrName>
                                        </p:attrNameLst>
                                      </p:cBhvr>
                                      <p:tavLst>
                                        <p:tav tm="0">
                                          <p:val>
                                            <p:fltVal val="0"/>
                                          </p:val>
                                        </p:tav>
                                        <p:tav tm="100000">
                                          <p:val>
                                            <p:strVal val="#ppt_w"/>
                                          </p:val>
                                        </p:tav>
                                      </p:tavLst>
                                    </p:anim>
                                    <p:anim calcmode="lin" valueType="num">
                                      <p:cBhvr>
                                        <p:cTn id="10" dur="500" fill="hold"/>
                                        <p:tgtEl>
                                          <p:spTgt spid="2"/>
                                        </p:tgtEl>
                                        <p:attrNameLst>
                                          <p:attrName>ppt_h</p:attrName>
                                        </p:attrNameLst>
                                      </p:cBhvr>
                                      <p:tavLst>
                                        <p:tav tm="0">
                                          <p:val>
                                            <p:fltVal val="0"/>
                                          </p:val>
                                        </p:tav>
                                        <p:tav tm="100000">
                                          <p:val>
                                            <p:strVal val="#ppt_h"/>
                                          </p:val>
                                        </p:tav>
                                      </p:tavLst>
                                    </p:anim>
                                    <p:animEffect transition="in" filter="fade">
                                      <p:cBhvr>
                                        <p:cTn id="11" dur="500"/>
                                        <p:tgtEl>
                                          <p:spTgt spid="2"/>
                                        </p:tgtEl>
                                      </p:cBhvr>
                                    </p:animEffect>
                                  </p:childTnLst>
                                </p:cTn>
                              </p:par>
                              <p:par>
                                <p:cTn id="12" presetID="53" presetClass="entr" presetSubtype="16"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par>
                                <p:cTn id="17" presetID="53" presetClass="entr" presetSubtype="16" fill="hold" nodeType="withEffect">
                                  <p:stCondLst>
                                    <p:cond delay="0"/>
                                  </p:stCondLst>
                                  <p:childTnLst>
                                    <p:set>
                                      <p:cBhvr>
                                        <p:cTn id="18" dur="1" fill="hold">
                                          <p:stCondLst>
                                            <p:cond delay="0"/>
                                          </p:stCondLst>
                                        </p:cTn>
                                        <p:tgtEl>
                                          <p:spTgt spid="39"/>
                                        </p:tgtEl>
                                        <p:attrNameLst>
                                          <p:attrName>style.visibility</p:attrName>
                                        </p:attrNameLst>
                                      </p:cBhvr>
                                      <p:to>
                                        <p:strVal val="visible"/>
                                      </p:to>
                                    </p:set>
                                    <p:anim calcmode="lin" valueType="num">
                                      <p:cBhvr>
                                        <p:cTn id="19" dur="500" fill="hold"/>
                                        <p:tgtEl>
                                          <p:spTgt spid="39"/>
                                        </p:tgtEl>
                                        <p:attrNameLst>
                                          <p:attrName>ppt_w</p:attrName>
                                        </p:attrNameLst>
                                      </p:cBhvr>
                                      <p:tavLst>
                                        <p:tav tm="0">
                                          <p:val>
                                            <p:fltVal val="0"/>
                                          </p:val>
                                        </p:tav>
                                        <p:tav tm="100000">
                                          <p:val>
                                            <p:strVal val="#ppt_w"/>
                                          </p:val>
                                        </p:tav>
                                      </p:tavLst>
                                    </p:anim>
                                    <p:anim calcmode="lin" valueType="num">
                                      <p:cBhvr>
                                        <p:cTn id="20" dur="500" fill="hold"/>
                                        <p:tgtEl>
                                          <p:spTgt spid="39"/>
                                        </p:tgtEl>
                                        <p:attrNameLst>
                                          <p:attrName>ppt_h</p:attrName>
                                        </p:attrNameLst>
                                      </p:cBhvr>
                                      <p:tavLst>
                                        <p:tav tm="0">
                                          <p:val>
                                            <p:fltVal val="0"/>
                                          </p:val>
                                        </p:tav>
                                        <p:tav tm="100000">
                                          <p:val>
                                            <p:strVal val="#ppt_h"/>
                                          </p:val>
                                        </p:tav>
                                      </p:tavLst>
                                    </p:anim>
                                    <p:animEffect transition="in" filter="fade">
                                      <p:cBhvr>
                                        <p:cTn id="21" dur="500"/>
                                        <p:tgtEl>
                                          <p:spTgt spid="39"/>
                                        </p:tgtEl>
                                      </p:cBhvr>
                                    </p:animEffect>
                                  </p:childTnLst>
                                </p:cTn>
                              </p:par>
                              <p:par>
                                <p:cTn id="22" presetID="53" presetClass="entr" presetSubtype="16" fill="hold" nodeType="withEffect">
                                  <p:stCondLst>
                                    <p:cond delay="0"/>
                                  </p:stCondLst>
                                  <p:childTnLst>
                                    <p:set>
                                      <p:cBhvr>
                                        <p:cTn id="23" dur="1" fill="hold">
                                          <p:stCondLst>
                                            <p:cond delay="0"/>
                                          </p:stCondLst>
                                        </p:cTn>
                                        <p:tgtEl>
                                          <p:spTgt spid="40"/>
                                        </p:tgtEl>
                                        <p:attrNameLst>
                                          <p:attrName>style.visibility</p:attrName>
                                        </p:attrNameLst>
                                      </p:cBhvr>
                                      <p:to>
                                        <p:strVal val="visible"/>
                                      </p:to>
                                    </p:set>
                                    <p:anim calcmode="lin" valueType="num">
                                      <p:cBhvr>
                                        <p:cTn id="24" dur="500" fill="hold"/>
                                        <p:tgtEl>
                                          <p:spTgt spid="40"/>
                                        </p:tgtEl>
                                        <p:attrNameLst>
                                          <p:attrName>ppt_w</p:attrName>
                                        </p:attrNameLst>
                                      </p:cBhvr>
                                      <p:tavLst>
                                        <p:tav tm="0">
                                          <p:val>
                                            <p:fltVal val="0"/>
                                          </p:val>
                                        </p:tav>
                                        <p:tav tm="100000">
                                          <p:val>
                                            <p:strVal val="#ppt_w"/>
                                          </p:val>
                                        </p:tav>
                                      </p:tavLst>
                                    </p:anim>
                                    <p:anim calcmode="lin" valueType="num">
                                      <p:cBhvr>
                                        <p:cTn id="25" dur="500" fill="hold"/>
                                        <p:tgtEl>
                                          <p:spTgt spid="40"/>
                                        </p:tgtEl>
                                        <p:attrNameLst>
                                          <p:attrName>ppt_h</p:attrName>
                                        </p:attrNameLst>
                                      </p:cBhvr>
                                      <p:tavLst>
                                        <p:tav tm="0">
                                          <p:val>
                                            <p:fltVal val="0"/>
                                          </p:val>
                                        </p:tav>
                                        <p:tav tm="100000">
                                          <p:val>
                                            <p:strVal val="#ppt_h"/>
                                          </p:val>
                                        </p:tav>
                                      </p:tavLst>
                                    </p:anim>
                                    <p:animEffect transition="in" filter="fade">
                                      <p:cBhvr>
                                        <p:cTn id="26" dur="500"/>
                                        <p:tgtEl>
                                          <p:spTgt spid="40"/>
                                        </p:tgtEl>
                                      </p:cBhvr>
                                    </p:animEffect>
                                  </p:childTnLst>
                                </p:cTn>
                              </p:par>
                            </p:childTnLst>
                          </p:cTn>
                        </p:par>
                        <p:par>
                          <p:cTn id="27" fill="hold">
                            <p:stCondLst>
                              <p:cond delay="500"/>
                            </p:stCondLst>
                            <p:childTnLst>
                              <p:par>
                                <p:cTn id="28" presetID="2" presetClass="entr" presetSubtype="4" fill="hold" nodeType="afterEffect">
                                  <p:stCondLst>
                                    <p:cond delay="0"/>
                                  </p:stCondLst>
                                  <p:childTnLst>
                                    <p:set>
                                      <p:cBhvr>
                                        <p:cTn id="29" dur="1" fill="hold">
                                          <p:stCondLst>
                                            <p:cond delay="0"/>
                                          </p:stCondLst>
                                        </p:cTn>
                                        <p:tgtEl>
                                          <p:spTgt spid="38"/>
                                        </p:tgtEl>
                                        <p:attrNameLst>
                                          <p:attrName>style.visibility</p:attrName>
                                        </p:attrNameLst>
                                      </p:cBhvr>
                                      <p:to>
                                        <p:strVal val="visible"/>
                                      </p:to>
                                    </p:set>
                                    <p:anim calcmode="lin" valueType="num">
                                      <p:cBhvr additive="base">
                                        <p:cTn id="30" dur="500" fill="hold"/>
                                        <p:tgtEl>
                                          <p:spTgt spid="38"/>
                                        </p:tgtEl>
                                        <p:attrNameLst>
                                          <p:attrName>ppt_x</p:attrName>
                                        </p:attrNameLst>
                                      </p:cBhvr>
                                      <p:tavLst>
                                        <p:tav tm="0">
                                          <p:val>
                                            <p:strVal val="#ppt_x"/>
                                          </p:val>
                                        </p:tav>
                                        <p:tav tm="100000">
                                          <p:val>
                                            <p:strVal val="#ppt_x"/>
                                          </p:val>
                                        </p:tav>
                                      </p:tavLst>
                                    </p:anim>
                                    <p:anim calcmode="lin" valueType="num">
                                      <p:cBhvr additive="base">
                                        <p:cTn id="31" dur="500" fill="hold"/>
                                        <p:tgtEl>
                                          <p:spTgt spid="38"/>
                                        </p:tgtEl>
                                        <p:attrNameLst>
                                          <p:attrName>ppt_y</p:attrName>
                                        </p:attrNameLst>
                                      </p:cBhvr>
                                      <p:tavLst>
                                        <p:tav tm="0">
                                          <p:val>
                                            <p:strVal val="1+#ppt_h/2"/>
                                          </p:val>
                                        </p:tav>
                                        <p:tav tm="100000">
                                          <p:val>
                                            <p:strVal val="#ppt_y"/>
                                          </p:val>
                                        </p:tav>
                                      </p:tavLst>
                                    </p:anim>
                                  </p:childTnLst>
                                </p:cTn>
                              </p:par>
                            </p:childTnLst>
                          </p:cTn>
                        </p:par>
                        <p:par>
                          <p:cTn id="32" fill="hold">
                            <p:stCondLst>
                              <p:cond delay="1000"/>
                            </p:stCondLst>
                            <p:childTnLst>
                              <p:par>
                                <p:cTn id="33" presetID="63" presetClass="path" presetSubtype="0" accel="50000" decel="50000" fill="hold" nodeType="afterEffect">
                                  <p:stCondLst>
                                    <p:cond delay="0"/>
                                  </p:stCondLst>
                                  <p:childTnLst>
                                    <p:animMotion origin="layout" path="M -1.38889E-6 4.32099E-6 L 0.45 4.32099E-6 " pathEditMode="relative" rAng="0" ptsTypes="AA">
                                      <p:cBhvr>
                                        <p:cTn id="34" dur="1500" fill="hold"/>
                                        <p:tgtEl>
                                          <p:spTgt spid="40"/>
                                        </p:tgtEl>
                                        <p:attrNameLst>
                                          <p:attrName>ppt_x</p:attrName>
                                          <p:attrName>ppt_y</p:attrName>
                                        </p:attrNameLst>
                                      </p:cBhvr>
                                      <p:rCtr x="22500" y="0"/>
                                    </p:animMotion>
                                  </p:childTnLst>
                                </p:cTn>
                              </p:par>
                              <p:par>
                                <p:cTn id="35" presetID="63" presetClass="path" presetSubtype="0" accel="50000" decel="50000" fill="hold" nodeType="withEffect">
                                  <p:stCondLst>
                                    <p:cond delay="0"/>
                                  </p:stCondLst>
                                  <p:childTnLst>
                                    <p:animMotion origin="layout" path="M 3.05556E-6 4.32099E-6 L 0.29896 4.32099E-6 " pathEditMode="relative" rAng="0" ptsTypes="AA">
                                      <p:cBhvr>
                                        <p:cTn id="36" dur="1500" fill="hold"/>
                                        <p:tgtEl>
                                          <p:spTgt spid="39"/>
                                        </p:tgtEl>
                                        <p:attrNameLst>
                                          <p:attrName>ppt_x</p:attrName>
                                          <p:attrName>ppt_y</p:attrName>
                                        </p:attrNameLst>
                                      </p:cBhvr>
                                      <p:rCtr x="14948" y="0"/>
                                    </p:animMotion>
                                  </p:childTnLst>
                                </p:cTn>
                              </p:par>
                              <p:par>
                                <p:cTn id="37" presetID="63" presetClass="path" presetSubtype="0" accel="50000" decel="50000" fill="hold" nodeType="withEffect">
                                  <p:stCondLst>
                                    <p:cond delay="0"/>
                                  </p:stCondLst>
                                  <p:childTnLst>
                                    <p:animMotion origin="layout" path="M -3.33333E-6 4.32099E-6 L 0.14584 4.32099E-6 " pathEditMode="relative" rAng="0" ptsTypes="AA">
                                      <p:cBhvr>
                                        <p:cTn id="38" dur="1500" fill="hold"/>
                                        <p:tgtEl>
                                          <p:spTgt spid="3"/>
                                        </p:tgtEl>
                                        <p:attrNameLst>
                                          <p:attrName>ppt_x</p:attrName>
                                          <p:attrName>ppt_y</p:attrName>
                                        </p:attrNameLst>
                                      </p:cBhvr>
                                      <p:rCtr x="7292" y="0"/>
                                    </p:animMotion>
                                  </p:childTnLst>
                                </p:cTn>
                              </p:par>
                              <p:par>
                                <p:cTn id="39" presetID="63" presetClass="path" presetSubtype="0" accel="50000" decel="50000" fill="hold" nodeType="withEffect">
                                  <p:stCondLst>
                                    <p:cond delay="0"/>
                                  </p:stCondLst>
                                  <p:childTnLst>
                                    <p:animMotion origin="layout" path="M -2.5E-6 2.02961E-6 L 0.45729 2.02961E-6 " pathEditMode="relative" rAng="0" ptsTypes="AA">
                                      <p:cBhvr>
                                        <p:cTn id="40" dur="1500" fill="hold"/>
                                        <p:tgtEl>
                                          <p:spTgt spid="38"/>
                                        </p:tgtEl>
                                        <p:attrNameLst>
                                          <p:attrName>ppt_x</p:attrName>
                                          <p:attrName>ppt_y</p:attrName>
                                        </p:attrNameLst>
                                      </p:cBhvr>
                                      <p:rCtr x="22865" y="0"/>
                                    </p:animMotion>
                                  </p:childTnLst>
                                </p:cTn>
                              </p:par>
                            </p:childTnLst>
                          </p:cTn>
                        </p:par>
                        <p:par>
                          <p:cTn id="41" fill="hold">
                            <p:stCondLst>
                              <p:cond delay="2500"/>
                            </p:stCondLst>
                            <p:childTnLst>
                              <p:par>
                                <p:cTn id="42" presetID="2" presetClass="exit" presetSubtype="4" fill="hold" nodeType="afterEffect">
                                  <p:stCondLst>
                                    <p:cond delay="0"/>
                                  </p:stCondLst>
                                  <p:childTnLst>
                                    <p:anim calcmode="lin" valueType="num">
                                      <p:cBhvr additive="base">
                                        <p:cTn id="43" dur="500"/>
                                        <p:tgtEl>
                                          <p:spTgt spid="38"/>
                                        </p:tgtEl>
                                        <p:attrNameLst>
                                          <p:attrName>ppt_x</p:attrName>
                                        </p:attrNameLst>
                                      </p:cBhvr>
                                      <p:tavLst>
                                        <p:tav tm="0">
                                          <p:val>
                                            <p:strVal val="ppt_x"/>
                                          </p:val>
                                        </p:tav>
                                        <p:tav tm="100000">
                                          <p:val>
                                            <p:strVal val="ppt_x"/>
                                          </p:val>
                                        </p:tav>
                                      </p:tavLst>
                                    </p:anim>
                                    <p:anim calcmode="lin" valueType="num">
                                      <p:cBhvr additive="base">
                                        <p:cTn id="44" dur="500"/>
                                        <p:tgtEl>
                                          <p:spTgt spid="38"/>
                                        </p:tgtEl>
                                        <p:attrNameLst>
                                          <p:attrName>ppt_y</p:attrName>
                                        </p:attrNameLst>
                                      </p:cBhvr>
                                      <p:tavLst>
                                        <p:tav tm="0">
                                          <p:val>
                                            <p:strVal val="ppt_y"/>
                                          </p:val>
                                        </p:tav>
                                        <p:tav tm="100000">
                                          <p:val>
                                            <p:strVal val="1+ppt_h/2"/>
                                          </p:val>
                                        </p:tav>
                                      </p:tavLst>
                                    </p:anim>
                                    <p:set>
                                      <p:cBhvr>
                                        <p:cTn id="45" dur="1" fill="hold">
                                          <p:stCondLst>
                                            <p:cond delay="499"/>
                                          </p:stCondLst>
                                        </p:cTn>
                                        <p:tgtEl>
                                          <p:spTgt spid="38"/>
                                        </p:tgtEl>
                                        <p:attrNameLst>
                                          <p:attrName>style.visibility</p:attrName>
                                        </p:attrNameLst>
                                      </p:cBhvr>
                                      <p:to>
                                        <p:strVal val="hidden"/>
                                      </p:to>
                                    </p:set>
                                  </p:childTnLst>
                                </p:cTn>
                              </p:par>
                            </p:childTnLst>
                          </p:cTn>
                        </p:par>
                        <p:par>
                          <p:cTn id="46" fill="hold">
                            <p:stCondLst>
                              <p:cond delay="3000"/>
                            </p:stCondLst>
                            <p:childTnLst>
                              <p:par>
                                <p:cTn id="47" presetID="16" presetClass="entr" presetSubtype="37" fill="hold" grpId="0" nodeType="afterEffect">
                                  <p:stCondLst>
                                    <p:cond delay="0"/>
                                  </p:stCondLst>
                                  <p:childTnLst>
                                    <p:set>
                                      <p:cBhvr>
                                        <p:cTn id="48" dur="1" fill="hold">
                                          <p:stCondLst>
                                            <p:cond delay="0"/>
                                          </p:stCondLst>
                                        </p:cTn>
                                        <p:tgtEl>
                                          <p:spTgt spid="45"/>
                                        </p:tgtEl>
                                        <p:attrNameLst>
                                          <p:attrName>style.visibility</p:attrName>
                                        </p:attrNameLst>
                                      </p:cBhvr>
                                      <p:to>
                                        <p:strVal val="visible"/>
                                      </p:to>
                                    </p:set>
                                    <p:animEffect transition="in" filter="barn(outVertical)">
                                      <p:cBhvr>
                                        <p:cTn id="49" dur="500"/>
                                        <p:tgtEl>
                                          <p:spTgt spid="45"/>
                                        </p:tgtEl>
                                      </p:cBhvr>
                                    </p:animEffect>
                                  </p:childTnLst>
                                </p:cTn>
                              </p:par>
                            </p:childTnLst>
                          </p:cTn>
                        </p:par>
                        <p:par>
                          <p:cTn id="50" fill="hold">
                            <p:stCondLst>
                              <p:cond delay="3500"/>
                            </p:stCondLst>
                            <p:childTnLst>
                              <p:par>
                                <p:cTn id="51" presetID="41" presetClass="entr" presetSubtype="0" fill="hold" grpId="0" nodeType="afterEffect">
                                  <p:stCondLst>
                                    <p:cond delay="0"/>
                                  </p:stCondLst>
                                  <p:iterate type="lt">
                                    <p:tmPct val="10000"/>
                                  </p:iterate>
                                  <p:childTnLst>
                                    <p:set>
                                      <p:cBhvr>
                                        <p:cTn id="52" dur="1" fill="hold">
                                          <p:stCondLst>
                                            <p:cond delay="0"/>
                                          </p:stCondLst>
                                        </p:cTn>
                                        <p:tgtEl>
                                          <p:spTgt spid="25"/>
                                        </p:tgtEl>
                                        <p:attrNameLst>
                                          <p:attrName>style.visibility</p:attrName>
                                        </p:attrNameLst>
                                      </p:cBhvr>
                                      <p:to>
                                        <p:strVal val="visible"/>
                                      </p:to>
                                    </p:set>
                                    <p:anim calcmode="lin" valueType="num">
                                      <p:cBhvr>
                                        <p:cTn id="53"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54" dur="500" fill="hold"/>
                                        <p:tgtEl>
                                          <p:spTgt spid="25"/>
                                        </p:tgtEl>
                                        <p:attrNameLst>
                                          <p:attrName>ppt_y</p:attrName>
                                        </p:attrNameLst>
                                      </p:cBhvr>
                                      <p:tavLst>
                                        <p:tav tm="0">
                                          <p:val>
                                            <p:strVal val="#ppt_y"/>
                                          </p:val>
                                        </p:tav>
                                        <p:tav tm="100000">
                                          <p:val>
                                            <p:strVal val="#ppt_y"/>
                                          </p:val>
                                        </p:tav>
                                      </p:tavLst>
                                    </p:anim>
                                    <p:anim calcmode="lin" valueType="num">
                                      <p:cBhvr>
                                        <p:cTn id="55"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56"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57" dur="500" tmFilter="0,0; .5, 1; 1, 1"/>
                                        <p:tgtEl>
                                          <p:spTgt spid="25"/>
                                        </p:tgtEl>
                                      </p:cBhvr>
                                    </p:animEffect>
                                  </p:childTnLst>
                                </p:cTn>
                              </p:par>
                            </p:childTnLst>
                          </p:cTn>
                        </p:par>
                        <p:par>
                          <p:cTn id="58" fill="hold">
                            <p:stCondLst>
                              <p:cond delay="4450"/>
                            </p:stCondLst>
                            <p:childTnLst>
                              <p:par>
                                <p:cTn id="59" presetID="22" presetClass="entr" presetSubtype="1" fill="hold" grpId="0" nodeType="afterEffect">
                                  <p:stCondLst>
                                    <p:cond delay="0"/>
                                  </p:stCondLst>
                                  <p:childTnLst>
                                    <p:set>
                                      <p:cBhvr>
                                        <p:cTn id="60" dur="1" fill="hold">
                                          <p:stCondLst>
                                            <p:cond delay="0"/>
                                          </p:stCondLst>
                                        </p:cTn>
                                        <p:tgtEl>
                                          <p:spTgt spid="46"/>
                                        </p:tgtEl>
                                        <p:attrNameLst>
                                          <p:attrName>style.visibility</p:attrName>
                                        </p:attrNameLst>
                                      </p:cBhvr>
                                      <p:to>
                                        <p:strVal val="visible"/>
                                      </p:to>
                                    </p:set>
                                    <p:animEffect transition="in" filter="wipe(up)">
                                      <p:cBhvr>
                                        <p:cTn id="61" dur="500"/>
                                        <p:tgtEl>
                                          <p:spTgt spid="46"/>
                                        </p:tgtEl>
                                      </p:cBhvr>
                                    </p:animEffect>
                                  </p:childTnLst>
                                </p:cTn>
                              </p:par>
                            </p:childTnLst>
                          </p:cTn>
                        </p:par>
                        <p:par>
                          <p:cTn id="62" fill="hold">
                            <p:stCondLst>
                              <p:cond delay="4950"/>
                            </p:stCondLst>
                            <p:childTnLst>
                              <p:par>
                                <p:cTn id="63" presetID="22" presetClass="entr" presetSubtype="1" fill="hold" grpId="0" nodeType="afterEffect">
                                  <p:stCondLst>
                                    <p:cond delay="0"/>
                                  </p:stCondLst>
                                  <p:childTnLst>
                                    <p:set>
                                      <p:cBhvr>
                                        <p:cTn id="64" dur="1" fill="hold">
                                          <p:stCondLst>
                                            <p:cond delay="0"/>
                                          </p:stCondLst>
                                        </p:cTn>
                                        <p:tgtEl>
                                          <p:spTgt spid="47"/>
                                        </p:tgtEl>
                                        <p:attrNameLst>
                                          <p:attrName>style.visibility</p:attrName>
                                        </p:attrNameLst>
                                      </p:cBhvr>
                                      <p:to>
                                        <p:strVal val="visible"/>
                                      </p:to>
                                    </p:set>
                                    <p:animEffect transition="in" filter="wipe(up)">
                                      <p:cBhvr>
                                        <p:cTn id="65" dur="500"/>
                                        <p:tgtEl>
                                          <p:spTgt spid="47"/>
                                        </p:tgtEl>
                                      </p:cBhvr>
                                    </p:animEffect>
                                  </p:childTnLst>
                                </p:cTn>
                              </p:par>
                            </p:childTnLst>
                          </p:cTn>
                        </p:par>
                        <p:par>
                          <p:cTn id="66" fill="hold">
                            <p:stCondLst>
                              <p:cond delay="5450"/>
                            </p:stCondLst>
                            <p:childTnLst>
                              <p:par>
                                <p:cTn id="67" presetID="10" presetClass="entr" presetSubtype="0" fill="hold" grpId="0" nodeType="afterEffect">
                                  <p:stCondLst>
                                    <p:cond delay="0"/>
                                  </p:stCondLst>
                                  <p:childTnLst>
                                    <p:set>
                                      <p:cBhvr>
                                        <p:cTn id="68" dur="1" fill="hold">
                                          <p:stCondLst>
                                            <p:cond delay="0"/>
                                          </p:stCondLst>
                                        </p:cTn>
                                        <p:tgtEl>
                                          <p:spTgt spid="79"/>
                                        </p:tgtEl>
                                        <p:attrNameLst>
                                          <p:attrName>style.visibility</p:attrName>
                                        </p:attrNameLst>
                                      </p:cBhvr>
                                      <p:to>
                                        <p:strVal val="visible"/>
                                      </p:to>
                                    </p:set>
                                    <p:animEffect transition="in" filter="fade">
                                      <p:cBhvr>
                                        <p:cTn id="69" dur="500"/>
                                        <p:tgtEl>
                                          <p:spTgt spid="79"/>
                                        </p:tgtEl>
                                      </p:cBhvr>
                                    </p:animEffect>
                                  </p:childTnLst>
                                </p:cTn>
                              </p:par>
                            </p:childTnLst>
                          </p:cTn>
                        </p:par>
                        <p:par>
                          <p:cTn id="70" fill="hold">
                            <p:stCondLst>
                              <p:cond delay="5950"/>
                            </p:stCondLst>
                            <p:childTnLst>
                              <p:par>
                                <p:cTn id="71" presetID="23" presetClass="entr" presetSubtype="528" fill="hold" nodeType="afterEffect">
                                  <p:stCondLst>
                                    <p:cond delay="0"/>
                                  </p:stCondLst>
                                  <p:childTnLst>
                                    <p:set>
                                      <p:cBhvr>
                                        <p:cTn id="72" dur="1" fill="hold">
                                          <p:stCondLst>
                                            <p:cond delay="0"/>
                                          </p:stCondLst>
                                        </p:cTn>
                                        <p:tgtEl>
                                          <p:spTgt spid="31"/>
                                        </p:tgtEl>
                                        <p:attrNameLst>
                                          <p:attrName>style.visibility</p:attrName>
                                        </p:attrNameLst>
                                      </p:cBhvr>
                                      <p:to>
                                        <p:strVal val="visible"/>
                                      </p:to>
                                    </p:set>
                                    <p:anim calcmode="lin" valueType="num">
                                      <p:cBhvr>
                                        <p:cTn id="73" dur="500" fill="hold"/>
                                        <p:tgtEl>
                                          <p:spTgt spid="31"/>
                                        </p:tgtEl>
                                        <p:attrNameLst>
                                          <p:attrName>ppt_w</p:attrName>
                                        </p:attrNameLst>
                                      </p:cBhvr>
                                      <p:tavLst>
                                        <p:tav tm="0">
                                          <p:val>
                                            <p:fltVal val="0"/>
                                          </p:val>
                                        </p:tav>
                                        <p:tav tm="100000">
                                          <p:val>
                                            <p:strVal val="#ppt_w"/>
                                          </p:val>
                                        </p:tav>
                                      </p:tavLst>
                                    </p:anim>
                                    <p:anim calcmode="lin" valueType="num">
                                      <p:cBhvr>
                                        <p:cTn id="74" dur="500" fill="hold"/>
                                        <p:tgtEl>
                                          <p:spTgt spid="31"/>
                                        </p:tgtEl>
                                        <p:attrNameLst>
                                          <p:attrName>ppt_h</p:attrName>
                                        </p:attrNameLst>
                                      </p:cBhvr>
                                      <p:tavLst>
                                        <p:tav tm="0">
                                          <p:val>
                                            <p:fltVal val="0"/>
                                          </p:val>
                                        </p:tav>
                                        <p:tav tm="100000">
                                          <p:val>
                                            <p:strVal val="#ppt_h"/>
                                          </p:val>
                                        </p:tav>
                                      </p:tavLst>
                                    </p:anim>
                                    <p:anim calcmode="lin" valueType="num">
                                      <p:cBhvr>
                                        <p:cTn id="75" dur="500" fill="hold"/>
                                        <p:tgtEl>
                                          <p:spTgt spid="31"/>
                                        </p:tgtEl>
                                        <p:attrNameLst>
                                          <p:attrName>ppt_x</p:attrName>
                                        </p:attrNameLst>
                                      </p:cBhvr>
                                      <p:tavLst>
                                        <p:tav tm="0">
                                          <p:val>
                                            <p:fltVal val="0.5"/>
                                          </p:val>
                                        </p:tav>
                                        <p:tav tm="100000">
                                          <p:val>
                                            <p:strVal val="#ppt_x"/>
                                          </p:val>
                                        </p:tav>
                                      </p:tavLst>
                                    </p:anim>
                                    <p:anim calcmode="lin" valueType="num">
                                      <p:cBhvr>
                                        <p:cTn id="76" dur="500" fill="hold"/>
                                        <p:tgtEl>
                                          <p:spTgt spid="31"/>
                                        </p:tgtEl>
                                        <p:attrNameLst>
                                          <p:attrName>ppt_y</p:attrName>
                                        </p:attrNameLst>
                                      </p:cBhvr>
                                      <p:tavLst>
                                        <p:tav tm="0">
                                          <p:val>
                                            <p:fltVal val="0.5"/>
                                          </p:val>
                                        </p:tav>
                                        <p:tav tm="100000">
                                          <p:val>
                                            <p:strVal val="#ppt_y"/>
                                          </p:val>
                                        </p:tav>
                                      </p:tavLst>
                                    </p:anim>
                                  </p:childTnLst>
                                </p:cTn>
                              </p:par>
                              <p:par>
                                <p:cTn id="77" presetID="23" presetClass="entr" presetSubtype="528" fill="hold" nodeType="withEffect">
                                  <p:stCondLst>
                                    <p:cond delay="300"/>
                                  </p:stCondLst>
                                  <p:childTnLst>
                                    <p:set>
                                      <p:cBhvr>
                                        <p:cTn id="78" dur="1" fill="hold">
                                          <p:stCondLst>
                                            <p:cond delay="0"/>
                                          </p:stCondLst>
                                        </p:cTn>
                                        <p:tgtEl>
                                          <p:spTgt spid="34"/>
                                        </p:tgtEl>
                                        <p:attrNameLst>
                                          <p:attrName>style.visibility</p:attrName>
                                        </p:attrNameLst>
                                      </p:cBhvr>
                                      <p:to>
                                        <p:strVal val="visible"/>
                                      </p:to>
                                    </p:set>
                                    <p:anim calcmode="lin" valueType="num">
                                      <p:cBhvr>
                                        <p:cTn id="79" dur="500" fill="hold"/>
                                        <p:tgtEl>
                                          <p:spTgt spid="34"/>
                                        </p:tgtEl>
                                        <p:attrNameLst>
                                          <p:attrName>ppt_w</p:attrName>
                                        </p:attrNameLst>
                                      </p:cBhvr>
                                      <p:tavLst>
                                        <p:tav tm="0">
                                          <p:val>
                                            <p:fltVal val="0"/>
                                          </p:val>
                                        </p:tav>
                                        <p:tav tm="100000">
                                          <p:val>
                                            <p:strVal val="#ppt_w"/>
                                          </p:val>
                                        </p:tav>
                                      </p:tavLst>
                                    </p:anim>
                                    <p:anim calcmode="lin" valueType="num">
                                      <p:cBhvr>
                                        <p:cTn id="80" dur="500" fill="hold"/>
                                        <p:tgtEl>
                                          <p:spTgt spid="34"/>
                                        </p:tgtEl>
                                        <p:attrNameLst>
                                          <p:attrName>ppt_h</p:attrName>
                                        </p:attrNameLst>
                                      </p:cBhvr>
                                      <p:tavLst>
                                        <p:tav tm="0">
                                          <p:val>
                                            <p:fltVal val="0"/>
                                          </p:val>
                                        </p:tav>
                                        <p:tav tm="100000">
                                          <p:val>
                                            <p:strVal val="#ppt_h"/>
                                          </p:val>
                                        </p:tav>
                                      </p:tavLst>
                                    </p:anim>
                                    <p:anim calcmode="lin" valueType="num">
                                      <p:cBhvr>
                                        <p:cTn id="81" dur="500" fill="hold"/>
                                        <p:tgtEl>
                                          <p:spTgt spid="34"/>
                                        </p:tgtEl>
                                        <p:attrNameLst>
                                          <p:attrName>ppt_x</p:attrName>
                                        </p:attrNameLst>
                                      </p:cBhvr>
                                      <p:tavLst>
                                        <p:tav tm="0">
                                          <p:val>
                                            <p:fltVal val="0.5"/>
                                          </p:val>
                                        </p:tav>
                                        <p:tav tm="100000">
                                          <p:val>
                                            <p:strVal val="#ppt_x"/>
                                          </p:val>
                                        </p:tav>
                                      </p:tavLst>
                                    </p:anim>
                                    <p:anim calcmode="lin" valueType="num">
                                      <p:cBhvr>
                                        <p:cTn id="82" dur="500" fill="hold"/>
                                        <p:tgtEl>
                                          <p:spTgt spid="34"/>
                                        </p:tgtEl>
                                        <p:attrNameLst>
                                          <p:attrName>ppt_y</p:attrName>
                                        </p:attrNameLst>
                                      </p:cBhvr>
                                      <p:tavLst>
                                        <p:tav tm="0">
                                          <p:val>
                                            <p:fltVal val="0.5"/>
                                          </p:val>
                                        </p:tav>
                                        <p:tav tm="100000">
                                          <p:val>
                                            <p:strVal val="#ppt_y"/>
                                          </p:val>
                                        </p:tav>
                                      </p:tavLst>
                                    </p:anim>
                                  </p:childTnLst>
                                </p:cTn>
                              </p:par>
                              <p:par>
                                <p:cTn id="83" presetID="23" presetClass="entr" presetSubtype="528" fill="hold" nodeType="withEffect">
                                  <p:stCondLst>
                                    <p:cond delay="700"/>
                                  </p:stCondLst>
                                  <p:childTnLst>
                                    <p:set>
                                      <p:cBhvr>
                                        <p:cTn id="84" dur="1" fill="hold">
                                          <p:stCondLst>
                                            <p:cond delay="0"/>
                                          </p:stCondLst>
                                        </p:cTn>
                                        <p:tgtEl>
                                          <p:spTgt spid="41"/>
                                        </p:tgtEl>
                                        <p:attrNameLst>
                                          <p:attrName>style.visibility</p:attrName>
                                        </p:attrNameLst>
                                      </p:cBhvr>
                                      <p:to>
                                        <p:strVal val="visible"/>
                                      </p:to>
                                    </p:set>
                                    <p:anim calcmode="lin" valueType="num">
                                      <p:cBhvr>
                                        <p:cTn id="85" dur="500" fill="hold"/>
                                        <p:tgtEl>
                                          <p:spTgt spid="41"/>
                                        </p:tgtEl>
                                        <p:attrNameLst>
                                          <p:attrName>ppt_w</p:attrName>
                                        </p:attrNameLst>
                                      </p:cBhvr>
                                      <p:tavLst>
                                        <p:tav tm="0">
                                          <p:val>
                                            <p:fltVal val="0"/>
                                          </p:val>
                                        </p:tav>
                                        <p:tav tm="100000">
                                          <p:val>
                                            <p:strVal val="#ppt_w"/>
                                          </p:val>
                                        </p:tav>
                                      </p:tavLst>
                                    </p:anim>
                                    <p:anim calcmode="lin" valueType="num">
                                      <p:cBhvr>
                                        <p:cTn id="86" dur="500" fill="hold"/>
                                        <p:tgtEl>
                                          <p:spTgt spid="41"/>
                                        </p:tgtEl>
                                        <p:attrNameLst>
                                          <p:attrName>ppt_h</p:attrName>
                                        </p:attrNameLst>
                                      </p:cBhvr>
                                      <p:tavLst>
                                        <p:tav tm="0">
                                          <p:val>
                                            <p:fltVal val="0"/>
                                          </p:val>
                                        </p:tav>
                                        <p:tav tm="100000">
                                          <p:val>
                                            <p:strVal val="#ppt_h"/>
                                          </p:val>
                                        </p:tav>
                                      </p:tavLst>
                                    </p:anim>
                                    <p:anim calcmode="lin" valueType="num">
                                      <p:cBhvr>
                                        <p:cTn id="87" dur="500" fill="hold"/>
                                        <p:tgtEl>
                                          <p:spTgt spid="41"/>
                                        </p:tgtEl>
                                        <p:attrNameLst>
                                          <p:attrName>ppt_x</p:attrName>
                                        </p:attrNameLst>
                                      </p:cBhvr>
                                      <p:tavLst>
                                        <p:tav tm="0">
                                          <p:val>
                                            <p:fltVal val="0.5"/>
                                          </p:val>
                                        </p:tav>
                                        <p:tav tm="100000">
                                          <p:val>
                                            <p:strVal val="#ppt_x"/>
                                          </p:val>
                                        </p:tav>
                                      </p:tavLst>
                                    </p:anim>
                                    <p:anim calcmode="lin" valueType="num">
                                      <p:cBhvr>
                                        <p:cTn id="88" dur="500" fill="hold"/>
                                        <p:tgtEl>
                                          <p:spTgt spid="41"/>
                                        </p:tgtEl>
                                        <p:attrNameLst>
                                          <p:attrName>ppt_y</p:attrName>
                                        </p:attrNameLst>
                                      </p:cBhvr>
                                      <p:tavLst>
                                        <p:tav tm="0">
                                          <p:val>
                                            <p:fltVal val="0.5"/>
                                          </p:val>
                                        </p:tav>
                                        <p:tav tm="100000">
                                          <p:val>
                                            <p:strVal val="#ppt_y"/>
                                          </p:val>
                                        </p:tav>
                                      </p:tavLst>
                                    </p:anim>
                                  </p:childTnLst>
                                </p:cTn>
                              </p:par>
                              <p:par>
                                <p:cTn id="89" presetID="23" presetClass="entr" presetSubtype="528" fill="hold" nodeType="withEffect">
                                  <p:stCondLst>
                                    <p:cond delay="300"/>
                                  </p:stCondLst>
                                  <p:childTnLst>
                                    <p:set>
                                      <p:cBhvr>
                                        <p:cTn id="90" dur="1" fill="hold">
                                          <p:stCondLst>
                                            <p:cond delay="0"/>
                                          </p:stCondLst>
                                        </p:cTn>
                                        <p:tgtEl>
                                          <p:spTgt spid="49"/>
                                        </p:tgtEl>
                                        <p:attrNameLst>
                                          <p:attrName>style.visibility</p:attrName>
                                        </p:attrNameLst>
                                      </p:cBhvr>
                                      <p:to>
                                        <p:strVal val="visible"/>
                                      </p:to>
                                    </p:set>
                                    <p:anim calcmode="lin" valueType="num">
                                      <p:cBhvr>
                                        <p:cTn id="91" dur="500" fill="hold"/>
                                        <p:tgtEl>
                                          <p:spTgt spid="49"/>
                                        </p:tgtEl>
                                        <p:attrNameLst>
                                          <p:attrName>ppt_w</p:attrName>
                                        </p:attrNameLst>
                                      </p:cBhvr>
                                      <p:tavLst>
                                        <p:tav tm="0">
                                          <p:val>
                                            <p:fltVal val="0"/>
                                          </p:val>
                                        </p:tav>
                                        <p:tav tm="100000">
                                          <p:val>
                                            <p:strVal val="#ppt_w"/>
                                          </p:val>
                                        </p:tav>
                                      </p:tavLst>
                                    </p:anim>
                                    <p:anim calcmode="lin" valueType="num">
                                      <p:cBhvr>
                                        <p:cTn id="92" dur="500" fill="hold"/>
                                        <p:tgtEl>
                                          <p:spTgt spid="49"/>
                                        </p:tgtEl>
                                        <p:attrNameLst>
                                          <p:attrName>ppt_h</p:attrName>
                                        </p:attrNameLst>
                                      </p:cBhvr>
                                      <p:tavLst>
                                        <p:tav tm="0">
                                          <p:val>
                                            <p:fltVal val="0"/>
                                          </p:val>
                                        </p:tav>
                                        <p:tav tm="100000">
                                          <p:val>
                                            <p:strVal val="#ppt_h"/>
                                          </p:val>
                                        </p:tav>
                                      </p:tavLst>
                                    </p:anim>
                                    <p:anim calcmode="lin" valueType="num">
                                      <p:cBhvr>
                                        <p:cTn id="93" dur="500" fill="hold"/>
                                        <p:tgtEl>
                                          <p:spTgt spid="49"/>
                                        </p:tgtEl>
                                        <p:attrNameLst>
                                          <p:attrName>ppt_x</p:attrName>
                                        </p:attrNameLst>
                                      </p:cBhvr>
                                      <p:tavLst>
                                        <p:tav tm="0">
                                          <p:val>
                                            <p:fltVal val="0.5"/>
                                          </p:val>
                                        </p:tav>
                                        <p:tav tm="100000">
                                          <p:val>
                                            <p:strVal val="#ppt_x"/>
                                          </p:val>
                                        </p:tav>
                                      </p:tavLst>
                                    </p:anim>
                                    <p:anim calcmode="lin" valueType="num">
                                      <p:cBhvr>
                                        <p:cTn id="94" dur="500" fill="hold"/>
                                        <p:tgtEl>
                                          <p:spTgt spid="49"/>
                                        </p:tgtEl>
                                        <p:attrNameLst>
                                          <p:attrName>ppt_y</p:attrName>
                                        </p:attrNameLst>
                                      </p:cBhvr>
                                      <p:tavLst>
                                        <p:tav tm="0">
                                          <p:val>
                                            <p:fltVal val="0.5"/>
                                          </p:val>
                                        </p:tav>
                                        <p:tav tm="100000">
                                          <p:val>
                                            <p:strVal val="#ppt_y"/>
                                          </p:val>
                                        </p:tav>
                                      </p:tavLst>
                                    </p:anim>
                                  </p:childTnLst>
                                </p:cTn>
                              </p:par>
                              <p:par>
                                <p:cTn id="95" presetID="23" presetClass="entr" presetSubtype="528" fill="hold" nodeType="withEffect">
                                  <p:stCondLst>
                                    <p:cond delay="100"/>
                                  </p:stCondLst>
                                  <p:childTnLst>
                                    <p:set>
                                      <p:cBhvr>
                                        <p:cTn id="96" dur="1" fill="hold">
                                          <p:stCondLst>
                                            <p:cond delay="0"/>
                                          </p:stCondLst>
                                        </p:cTn>
                                        <p:tgtEl>
                                          <p:spTgt spid="52"/>
                                        </p:tgtEl>
                                        <p:attrNameLst>
                                          <p:attrName>style.visibility</p:attrName>
                                        </p:attrNameLst>
                                      </p:cBhvr>
                                      <p:to>
                                        <p:strVal val="visible"/>
                                      </p:to>
                                    </p:set>
                                    <p:anim calcmode="lin" valueType="num">
                                      <p:cBhvr>
                                        <p:cTn id="97" dur="500" fill="hold"/>
                                        <p:tgtEl>
                                          <p:spTgt spid="52"/>
                                        </p:tgtEl>
                                        <p:attrNameLst>
                                          <p:attrName>ppt_w</p:attrName>
                                        </p:attrNameLst>
                                      </p:cBhvr>
                                      <p:tavLst>
                                        <p:tav tm="0">
                                          <p:val>
                                            <p:fltVal val="0"/>
                                          </p:val>
                                        </p:tav>
                                        <p:tav tm="100000">
                                          <p:val>
                                            <p:strVal val="#ppt_w"/>
                                          </p:val>
                                        </p:tav>
                                      </p:tavLst>
                                    </p:anim>
                                    <p:anim calcmode="lin" valueType="num">
                                      <p:cBhvr>
                                        <p:cTn id="98" dur="500" fill="hold"/>
                                        <p:tgtEl>
                                          <p:spTgt spid="52"/>
                                        </p:tgtEl>
                                        <p:attrNameLst>
                                          <p:attrName>ppt_h</p:attrName>
                                        </p:attrNameLst>
                                      </p:cBhvr>
                                      <p:tavLst>
                                        <p:tav tm="0">
                                          <p:val>
                                            <p:fltVal val="0"/>
                                          </p:val>
                                        </p:tav>
                                        <p:tav tm="100000">
                                          <p:val>
                                            <p:strVal val="#ppt_h"/>
                                          </p:val>
                                        </p:tav>
                                      </p:tavLst>
                                    </p:anim>
                                    <p:anim calcmode="lin" valueType="num">
                                      <p:cBhvr>
                                        <p:cTn id="99" dur="500" fill="hold"/>
                                        <p:tgtEl>
                                          <p:spTgt spid="52"/>
                                        </p:tgtEl>
                                        <p:attrNameLst>
                                          <p:attrName>ppt_x</p:attrName>
                                        </p:attrNameLst>
                                      </p:cBhvr>
                                      <p:tavLst>
                                        <p:tav tm="0">
                                          <p:val>
                                            <p:fltVal val="0.5"/>
                                          </p:val>
                                        </p:tav>
                                        <p:tav tm="100000">
                                          <p:val>
                                            <p:strVal val="#ppt_x"/>
                                          </p:val>
                                        </p:tav>
                                      </p:tavLst>
                                    </p:anim>
                                    <p:anim calcmode="lin" valueType="num">
                                      <p:cBhvr>
                                        <p:cTn id="100" dur="500" fill="hold"/>
                                        <p:tgtEl>
                                          <p:spTgt spid="52"/>
                                        </p:tgtEl>
                                        <p:attrNameLst>
                                          <p:attrName>ppt_y</p:attrName>
                                        </p:attrNameLst>
                                      </p:cBhvr>
                                      <p:tavLst>
                                        <p:tav tm="0">
                                          <p:val>
                                            <p:fltVal val="0.5"/>
                                          </p:val>
                                        </p:tav>
                                        <p:tav tm="100000">
                                          <p:val>
                                            <p:strVal val="#ppt_y"/>
                                          </p:val>
                                        </p:tav>
                                      </p:tavLst>
                                    </p:anim>
                                  </p:childTnLst>
                                </p:cTn>
                              </p:par>
                              <p:par>
                                <p:cTn id="101" presetID="23" presetClass="entr" presetSubtype="528" fill="hold" nodeType="withEffect">
                                  <p:stCondLst>
                                    <p:cond delay="600"/>
                                  </p:stCondLst>
                                  <p:childTnLst>
                                    <p:set>
                                      <p:cBhvr>
                                        <p:cTn id="102" dur="1" fill="hold">
                                          <p:stCondLst>
                                            <p:cond delay="0"/>
                                          </p:stCondLst>
                                        </p:cTn>
                                        <p:tgtEl>
                                          <p:spTgt spid="55"/>
                                        </p:tgtEl>
                                        <p:attrNameLst>
                                          <p:attrName>style.visibility</p:attrName>
                                        </p:attrNameLst>
                                      </p:cBhvr>
                                      <p:to>
                                        <p:strVal val="visible"/>
                                      </p:to>
                                    </p:set>
                                    <p:anim calcmode="lin" valueType="num">
                                      <p:cBhvr>
                                        <p:cTn id="103" dur="500" fill="hold"/>
                                        <p:tgtEl>
                                          <p:spTgt spid="55"/>
                                        </p:tgtEl>
                                        <p:attrNameLst>
                                          <p:attrName>ppt_w</p:attrName>
                                        </p:attrNameLst>
                                      </p:cBhvr>
                                      <p:tavLst>
                                        <p:tav tm="0">
                                          <p:val>
                                            <p:fltVal val="0"/>
                                          </p:val>
                                        </p:tav>
                                        <p:tav tm="100000">
                                          <p:val>
                                            <p:strVal val="#ppt_w"/>
                                          </p:val>
                                        </p:tav>
                                      </p:tavLst>
                                    </p:anim>
                                    <p:anim calcmode="lin" valueType="num">
                                      <p:cBhvr>
                                        <p:cTn id="104" dur="500" fill="hold"/>
                                        <p:tgtEl>
                                          <p:spTgt spid="55"/>
                                        </p:tgtEl>
                                        <p:attrNameLst>
                                          <p:attrName>ppt_h</p:attrName>
                                        </p:attrNameLst>
                                      </p:cBhvr>
                                      <p:tavLst>
                                        <p:tav tm="0">
                                          <p:val>
                                            <p:fltVal val="0"/>
                                          </p:val>
                                        </p:tav>
                                        <p:tav tm="100000">
                                          <p:val>
                                            <p:strVal val="#ppt_h"/>
                                          </p:val>
                                        </p:tav>
                                      </p:tavLst>
                                    </p:anim>
                                    <p:anim calcmode="lin" valueType="num">
                                      <p:cBhvr>
                                        <p:cTn id="105" dur="500" fill="hold"/>
                                        <p:tgtEl>
                                          <p:spTgt spid="55"/>
                                        </p:tgtEl>
                                        <p:attrNameLst>
                                          <p:attrName>ppt_x</p:attrName>
                                        </p:attrNameLst>
                                      </p:cBhvr>
                                      <p:tavLst>
                                        <p:tav tm="0">
                                          <p:val>
                                            <p:fltVal val="0.5"/>
                                          </p:val>
                                        </p:tav>
                                        <p:tav tm="100000">
                                          <p:val>
                                            <p:strVal val="#ppt_x"/>
                                          </p:val>
                                        </p:tav>
                                      </p:tavLst>
                                    </p:anim>
                                    <p:anim calcmode="lin" valueType="num">
                                      <p:cBhvr>
                                        <p:cTn id="106" dur="500" fill="hold"/>
                                        <p:tgtEl>
                                          <p:spTgt spid="55"/>
                                        </p:tgtEl>
                                        <p:attrNameLst>
                                          <p:attrName>ppt_y</p:attrName>
                                        </p:attrNameLst>
                                      </p:cBhvr>
                                      <p:tavLst>
                                        <p:tav tm="0">
                                          <p:val>
                                            <p:fltVal val="0.5"/>
                                          </p:val>
                                        </p:tav>
                                        <p:tav tm="100000">
                                          <p:val>
                                            <p:strVal val="#ppt_y"/>
                                          </p:val>
                                        </p:tav>
                                      </p:tavLst>
                                    </p:anim>
                                  </p:childTnLst>
                                </p:cTn>
                              </p:par>
                              <p:par>
                                <p:cTn id="107" presetID="23" presetClass="entr" presetSubtype="528" fill="hold" nodeType="withEffect">
                                  <p:stCondLst>
                                    <p:cond delay="300"/>
                                  </p:stCondLst>
                                  <p:childTnLst>
                                    <p:set>
                                      <p:cBhvr>
                                        <p:cTn id="108" dur="1" fill="hold">
                                          <p:stCondLst>
                                            <p:cond delay="0"/>
                                          </p:stCondLst>
                                        </p:cTn>
                                        <p:tgtEl>
                                          <p:spTgt spid="58"/>
                                        </p:tgtEl>
                                        <p:attrNameLst>
                                          <p:attrName>style.visibility</p:attrName>
                                        </p:attrNameLst>
                                      </p:cBhvr>
                                      <p:to>
                                        <p:strVal val="visible"/>
                                      </p:to>
                                    </p:set>
                                    <p:anim calcmode="lin" valueType="num">
                                      <p:cBhvr>
                                        <p:cTn id="109" dur="500" fill="hold"/>
                                        <p:tgtEl>
                                          <p:spTgt spid="58"/>
                                        </p:tgtEl>
                                        <p:attrNameLst>
                                          <p:attrName>ppt_w</p:attrName>
                                        </p:attrNameLst>
                                      </p:cBhvr>
                                      <p:tavLst>
                                        <p:tav tm="0">
                                          <p:val>
                                            <p:fltVal val="0"/>
                                          </p:val>
                                        </p:tav>
                                        <p:tav tm="100000">
                                          <p:val>
                                            <p:strVal val="#ppt_w"/>
                                          </p:val>
                                        </p:tav>
                                      </p:tavLst>
                                    </p:anim>
                                    <p:anim calcmode="lin" valueType="num">
                                      <p:cBhvr>
                                        <p:cTn id="110" dur="500" fill="hold"/>
                                        <p:tgtEl>
                                          <p:spTgt spid="58"/>
                                        </p:tgtEl>
                                        <p:attrNameLst>
                                          <p:attrName>ppt_h</p:attrName>
                                        </p:attrNameLst>
                                      </p:cBhvr>
                                      <p:tavLst>
                                        <p:tav tm="0">
                                          <p:val>
                                            <p:fltVal val="0"/>
                                          </p:val>
                                        </p:tav>
                                        <p:tav tm="100000">
                                          <p:val>
                                            <p:strVal val="#ppt_h"/>
                                          </p:val>
                                        </p:tav>
                                      </p:tavLst>
                                    </p:anim>
                                    <p:anim calcmode="lin" valueType="num">
                                      <p:cBhvr>
                                        <p:cTn id="111" dur="500" fill="hold"/>
                                        <p:tgtEl>
                                          <p:spTgt spid="58"/>
                                        </p:tgtEl>
                                        <p:attrNameLst>
                                          <p:attrName>ppt_x</p:attrName>
                                        </p:attrNameLst>
                                      </p:cBhvr>
                                      <p:tavLst>
                                        <p:tav tm="0">
                                          <p:val>
                                            <p:fltVal val="0.5"/>
                                          </p:val>
                                        </p:tav>
                                        <p:tav tm="100000">
                                          <p:val>
                                            <p:strVal val="#ppt_x"/>
                                          </p:val>
                                        </p:tav>
                                      </p:tavLst>
                                    </p:anim>
                                    <p:anim calcmode="lin" valueType="num">
                                      <p:cBhvr>
                                        <p:cTn id="112" dur="500" fill="hold"/>
                                        <p:tgtEl>
                                          <p:spTgt spid="58"/>
                                        </p:tgtEl>
                                        <p:attrNameLst>
                                          <p:attrName>ppt_y</p:attrName>
                                        </p:attrNameLst>
                                      </p:cBhvr>
                                      <p:tavLst>
                                        <p:tav tm="0">
                                          <p:val>
                                            <p:fltVal val="0.5"/>
                                          </p:val>
                                        </p:tav>
                                        <p:tav tm="100000">
                                          <p:val>
                                            <p:strVal val="#ppt_y"/>
                                          </p:val>
                                        </p:tav>
                                      </p:tavLst>
                                    </p:anim>
                                  </p:childTnLst>
                                </p:cTn>
                              </p:par>
                              <p:par>
                                <p:cTn id="113" presetID="23" presetClass="entr" presetSubtype="528" fill="hold" nodeType="withEffect">
                                  <p:stCondLst>
                                    <p:cond delay="300"/>
                                  </p:stCondLst>
                                  <p:childTnLst>
                                    <p:set>
                                      <p:cBhvr>
                                        <p:cTn id="114" dur="1" fill="hold">
                                          <p:stCondLst>
                                            <p:cond delay="0"/>
                                          </p:stCondLst>
                                        </p:cTn>
                                        <p:tgtEl>
                                          <p:spTgt spid="61"/>
                                        </p:tgtEl>
                                        <p:attrNameLst>
                                          <p:attrName>style.visibility</p:attrName>
                                        </p:attrNameLst>
                                      </p:cBhvr>
                                      <p:to>
                                        <p:strVal val="visible"/>
                                      </p:to>
                                    </p:set>
                                    <p:anim calcmode="lin" valueType="num">
                                      <p:cBhvr>
                                        <p:cTn id="115" dur="500" fill="hold"/>
                                        <p:tgtEl>
                                          <p:spTgt spid="61"/>
                                        </p:tgtEl>
                                        <p:attrNameLst>
                                          <p:attrName>ppt_w</p:attrName>
                                        </p:attrNameLst>
                                      </p:cBhvr>
                                      <p:tavLst>
                                        <p:tav tm="0">
                                          <p:val>
                                            <p:fltVal val="0"/>
                                          </p:val>
                                        </p:tav>
                                        <p:tav tm="100000">
                                          <p:val>
                                            <p:strVal val="#ppt_w"/>
                                          </p:val>
                                        </p:tav>
                                      </p:tavLst>
                                    </p:anim>
                                    <p:anim calcmode="lin" valueType="num">
                                      <p:cBhvr>
                                        <p:cTn id="116" dur="500" fill="hold"/>
                                        <p:tgtEl>
                                          <p:spTgt spid="61"/>
                                        </p:tgtEl>
                                        <p:attrNameLst>
                                          <p:attrName>ppt_h</p:attrName>
                                        </p:attrNameLst>
                                      </p:cBhvr>
                                      <p:tavLst>
                                        <p:tav tm="0">
                                          <p:val>
                                            <p:fltVal val="0"/>
                                          </p:val>
                                        </p:tav>
                                        <p:tav tm="100000">
                                          <p:val>
                                            <p:strVal val="#ppt_h"/>
                                          </p:val>
                                        </p:tav>
                                      </p:tavLst>
                                    </p:anim>
                                    <p:anim calcmode="lin" valueType="num">
                                      <p:cBhvr>
                                        <p:cTn id="117" dur="500" fill="hold"/>
                                        <p:tgtEl>
                                          <p:spTgt spid="61"/>
                                        </p:tgtEl>
                                        <p:attrNameLst>
                                          <p:attrName>ppt_x</p:attrName>
                                        </p:attrNameLst>
                                      </p:cBhvr>
                                      <p:tavLst>
                                        <p:tav tm="0">
                                          <p:val>
                                            <p:fltVal val="0.5"/>
                                          </p:val>
                                        </p:tav>
                                        <p:tav tm="100000">
                                          <p:val>
                                            <p:strVal val="#ppt_x"/>
                                          </p:val>
                                        </p:tav>
                                      </p:tavLst>
                                    </p:anim>
                                    <p:anim calcmode="lin" valueType="num">
                                      <p:cBhvr>
                                        <p:cTn id="118" dur="500" fill="hold"/>
                                        <p:tgtEl>
                                          <p:spTgt spid="61"/>
                                        </p:tgtEl>
                                        <p:attrNameLst>
                                          <p:attrName>ppt_y</p:attrName>
                                        </p:attrNameLst>
                                      </p:cBhvr>
                                      <p:tavLst>
                                        <p:tav tm="0">
                                          <p:val>
                                            <p:fltVal val="0.5"/>
                                          </p:val>
                                        </p:tav>
                                        <p:tav tm="100000">
                                          <p:val>
                                            <p:strVal val="#ppt_y"/>
                                          </p:val>
                                        </p:tav>
                                      </p:tavLst>
                                    </p:anim>
                                  </p:childTnLst>
                                </p:cTn>
                              </p:par>
                              <p:par>
                                <p:cTn id="119" presetID="23" presetClass="entr" presetSubtype="528" fill="hold" nodeType="withEffect">
                                  <p:stCondLst>
                                    <p:cond delay="600"/>
                                  </p:stCondLst>
                                  <p:childTnLst>
                                    <p:set>
                                      <p:cBhvr>
                                        <p:cTn id="120" dur="1" fill="hold">
                                          <p:stCondLst>
                                            <p:cond delay="0"/>
                                          </p:stCondLst>
                                        </p:cTn>
                                        <p:tgtEl>
                                          <p:spTgt spid="64"/>
                                        </p:tgtEl>
                                        <p:attrNameLst>
                                          <p:attrName>style.visibility</p:attrName>
                                        </p:attrNameLst>
                                      </p:cBhvr>
                                      <p:to>
                                        <p:strVal val="visible"/>
                                      </p:to>
                                    </p:set>
                                    <p:anim calcmode="lin" valueType="num">
                                      <p:cBhvr>
                                        <p:cTn id="121" dur="500" fill="hold"/>
                                        <p:tgtEl>
                                          <p:spTgt spid="64"/>
                                        </p:tgtEl>
                                        <p:attrNameLst>
                                          <p:attrName>ppt_w</p:attrName>
                                        </p:attrNameLst>
                                      </p:cBhvr>
                                      <p:tavLst>
                                        <p:tav tm="0">
                                          <p:val>
                                            <p:fltVal val="0"/>
                                          </p:val>
                                        </p:tav>
                                        <p:tav tm="100000">
                                          <p:val>
                                            <p:strVal val="#ppt_w"/>
                                          </p:val>
                                        </p:tav>
                                      </p:tavLst>
                                    </p:anim>
                                    <p:anim calcmode="lin" valueType="num">
                                      <p:cBhvr>
                                        <p:cTn id="122" dur="500" fill="hold"/>
                                        <p:tgtEl>
                                          <p:spTgt spid="64"/>
                                        </p:tgtEl>
                                        <p:attrNameLst>
                                          <p:attrName>ppt_h</p:attrName>
                                        </p:attrNameLst>
                                      </p:cBhvr>
                                      <p:tavLst>
                                        <p:tav tm="0">
                                          <p:val>
                                            <p:fltVal val="0"/>
                                          </p:val>
                                        </p:tav>
                                        <p:tav tm="100000">
                                          <p:val>
                                            <p:strVal val="#ppt_h"/>
                                          </p:val>
                                        </p:tav>
                                      </p:tavLst>
                                    </p:anim>
                                    <p:anim calcmode="lin" valueType="num">
                                      <p:cBhvr>
                                        <p:cTn id="123" dur="500" fill="hold"/>
                                        <p:tgtEl>
                                          <p:spTgt spid="64"/>
                                        </p:tgtEl>
                                        <p:attrNameLst>
                                          <p:attrName>ppt_x</p:attrName>
                                        </p:attrNameLst>
                                      </p:cBhvr>
                                      <p:tavLst>
                                        <p:tav tm="0">
                                          <p:val>
                                            <p:fltVal val="0.5"/>
                                          </p:val>
                                        </p:tav>
                                        <p:tav tm="100000">
                                          <p:val>
                                            <p:strVal val="#ppt_x"/>
                                          </p:val>
                                        </p:tav>
                                      </p:tavLst>
                                    </p:anim>
                                    <p:anim calcmode="lin" valueType="num">
                                      <p:cBhvr>
                                        <p:cTn id="124" dur="500" fill="hold"/>
                                        <p:tgtEl>
                                          <p:spTgt spid="64"/>
                                        </p:tgtEl>
                                        <p:attrNameLst>
                                          <p:attrName>ppt_y</p:attrName>
                                        </p:attrNameLst>
                                      </p:cBhvr>
                                      <p:tavLst>
                                        <p:tav tm="0">
                                          <p:val>
                                            <p:fltVal val="0.5"/>
                                          </p:val>
                                        </p:tav>
                                        <p:tav tm="100000">
                                          <p:val>
                                            <p:strVal val="#ppt_y"/>
                                          </p:val>
                                        </p:tav>
                                      </p:tavLst>
                                    </p:anim>
                                  </p:childTnLst>
                                </p:cTn>
                              </p:par>
                              <p:par>
                                <p:cTn id="125" presetID="23" presetClass="entr" presetSubtype="528" fill="hold" nodeType="withEffect">
                                  <p:stCondLst>
                                    <p:cond delay="600"/>
                                  </p:stCondLst>
                                  <p:childTnLst>
                                    <p:set>
                                      <p:cBhvr>
                                        <p:cTn id="126" dur="1" fill="hold">
                                          <p:stCondLst>
                                            <p:cond delay="0"/>
                                          </p:stCondLst>
                                        </p:cTn>
                                        <p:tgtEl>
                                          <p:spTgt spid="67"/>
                                        </p:tgtEl>
                                        <p:attrNameLst>
                                          <p:attrName>style.visibility</p:attrName>
                                        </p:attrNameLst>
                                      </p:cBhvr>
                                      <p:to>
                                        <p:strVal val="visible"/>
                                      </p:to>
                                    </p:set>
                                    <p:anim calcmode="lin" valueType="num">
                                      <p:cBhvr>
                                        <p:cTn id="127" dur="500" fill="hold"/>
                                        <p:tgtEl>
                                          <p:spTgt spid="67"/>
                                        </p:tgtEl>
                                        <p:attrNameLst>
                                          <p:attrName>ppt_w</p:attrName>
                                        </p:attrNameLst>
                                      </p:cBhvr>
                                      <p:tavLst>
                                        <p:tav tm="0">
                                          <p:val>
                                            <p:fltVal val="0"/>
                                          </p:val>
                                        </p:tav>
                                        <p:tav tm="100000">
                                          <p:val>
                                            <p:strVal val="#ppt_w"/>
                                          </p:val>
                                        </p:tav>
                                      </p:tavLst>
                                    </p:anim>
                                    <p:anim calcmode="lin" valueType="num">
                                      <p:cBhvr>
                                        <p:cTn id="128" dur="500" fill="hold"/>
                                        <p:tgtEl>
                                          <p:spTgt spid="67"/>
                                        </p:tgtEl>
                                        <p:attrNameLst>
                                          <p:attrName>ppt_h</p:attrName>
                                        </p:attrNameLst>
                                      </p:cBhvr>
                                      <p:tavLst>
                                        <p:tav tm="0">
                                          <p:val>
                                            <p:fltVal val="0"/>
                                          </p:val>
                                        </p:tav>
                                        <p:tav tm="100000">
                                          <p:val>
                                            <p:strVal val="#ppt_h"/>
                                          </p:val>
                                        </p:tav>
                                      </p:tavLst>
                                    </p:anim>
                                    <p:anim calcmode="lin" valueType="num">
                                      <p:cBhvr>
                                        <p:cTn id="129" dur="500" fill="hold"/>
                                        <p:tgtEl>
                                          <p:spTgt spid="67"/>
                                        </p:tgtEl>
                                        <p:attrNameLst>
                                          <p:attrName>ppt_x</p:attrName>
                                        </p:attrNameLst>
                                      </p:cBhvr>
                                      <p:tavLst>
                                        <p:tav tm="0">
                                          <p:val>
                                            <p:fltVal val="0.5"/>
                                          </p:val>
                                        </p:tav>
                                        <p:tav tm="100000">
                                          <p:val>
                                            <p:strVal val="#ppt_x"/>
                                          </p:val>
                                        </p:tav>
                                      </p:tavLst>
                                    </p:anim>
                                    <p:anim calcmode="lin" valueType="num">
                                      <p:cBhvr>
                                        <p:cTn id="130" dur="500" fill="hold"/>
                                        <p:tgtEl>
                                          <p:spTgt spid="67"/>
                                        </p:tgtEl>
                                        <p:attrNameLst>
                                          <p:attrName>ppt_y</p:attrName>
                                        </p:attrNameLst>
                                      </p:cBhvr>
                                      <p:tavLst>
                                        <p:tav tm="0">
                                          <p:val>
                                            <p:fltVal val="0.5"/>
                                          </p:val>
                                        </p:tav>
                                        <p:tav tm="100000">
                                          <p:val>
                                            <p:strVal val="#ppt_y"/>
                                          </p:val>
                                        </p:tav>
                                      </p:tavLst>
                                    </p:anim>
                                  </p:childTnLst>
                                </p:cTn>
                              </p:par>
                              <p:par>
                                <p:cTn id="131" presetID="23" presetClass="entr" presetSubtype="528" fill="hold" nodeType="withEffect">
                                  <p:stCondLst>
                                    <p:cond delay="300"/>
                                  </p:stCondLst>
                                  <p:childTnLst>
                                    <p:set>
                                      <p:cBhvr>
                                        <p:cTn id="132" dur="1" fill="hold">
                                          <p:stCondLst>
                                            <p:cond delay="0"/>
                                          </p:stCondLst>
                                        </p:cTn>
                                        <p:tgtEl>
                                          <p:spTgt spid="70"/>
                                        </p:tgtEl>
                                        <p:attrNameLst>
                                          <p:attrName>style.visibility</p:attrName>
                                        </p:attrNameLst>
                                      </p:cBhvr>
                                      <p:to>
                                        <p:strVal val="visible"/>
                                      </p:to>
                                    </p:set>
                                    <p:anim calcmode="lin" valueType="num">
                                      <p:cBhvr>
                                        <p:cTn id="133" dur="500" fill="hold"/>
                                        <p:tgtEl>
                                          <p:spTgt spid="70"/>
                                        </p:tgtEl>
                                        <p:attrNameLst>
                                          <p:attrName>ppt_w</p:attrName>
                                        </p:attrNameLst>
                                      </p:cBhvr>
                                      <p:tavLst>
                                        <p:tav tm="0">
                                          <p:val>
                                            <p:fltVal val="0"/>
                                          </p:val>
                                        </p:tav>
                                        <p:tav tm="100000">
                                          <p:val>
                                            <p:strVal val="#ppt_w"/>
                                          </p:val>
                                        </p:tav>
                                      </p:tavLst>
                                    </p:anim>
                                    <p:anim calcmode="lin" valueType="num">
                                      <p:cBhvr>
                                        <p:cTn id="134" dur="500" fill="hold"/>
                                        <p:tgtEl>
                                          <p:spTgt spid="70"/>
                                        </p:tgtEl>
                                        <p:attrNameLst>
                                          <p:attrName>ppt_h</p:attrName>
                                        </p:attrNameLst>
                                      </p:cBhvr>
                                      <p:tavLst>
                                        <p:tav tm="0">
                                          <p:val>
                                            <p:fltVal val="0"/>
                                          </p:val>
                                        </p:tav>
                                        <p:tav tm="100000">
                                          <p:val>
                                            <p:strVal val="#ppt_h"/>
                                          </p:val>
                                        </p:tav>
                                      </p:tavLst>
                                    </p:anim>
                                    <p:anim calcmode="lin" valueType="num">
                                      <p:cBhvr>
                                        <p:cTn id="135" dur="500" fill="hold"/>
                                        <p:tgtEl>
                                          <p:spTgt spid="70"/>
                                        </p:tgtEl>
                                        <p:attrNameLst>
                                          <p:attrName>ppt_x</p:attrName>
                                        </p:attrNameLst>
                                      </p:cBhvr>
                                      <p:tavLst>
                                        <p:tav tm="0">
                                          <p:val>
                                            <p:fltVal val="0.5"/>
                                          </p:val>
                                        </p:tav>
                                        <p:tav tm="100000">
                                          <p:val>
                                            <p:strVal val="#ppt_x"/>
                                          </p:val>
                                        </p:tav>
                                      </p:tavLst>
                                    </p:anim>
                                    <p:anim calcmode="lin" valueType="num">
                                      <p:cBhvr>
                                        <p:cTn id="136" dur="500" fill="hold"/>
                                        <p:tgtEl>
                                          <p:spTgt spid="70"/>
                                        </p:tgtEl>
                                        <p:attrNameLst>
                                          <p:attrName>ppt_y</p:attrName>
                                        </p:attrNameLst>
                                      </p:cBhvr>
                                      <p:tavLst>
                                        <p:tav tm="0">
                                          <p:val>
                                            <p:fltVal val="0.5"/>
                                          </p:val>
                                        </p:tav>
                                        <p:tav tm="100000">
                                          <p:val>
                                            <p:strVal val="#ppt_y"/>
                                          </p:val>
                                        </p:tav>
                                      </p:tavLst>
                                    </p:anim>
                                  </p:childTnLst>
                                </p:cTn>
                              </p:par>
                              <p:par>
                                <p:cTn id="137" presetID="23" presetClass="entr" presetSubtype="528" fill="hold" nodeType="withEffect">
                                  <p:stCondLst>
                                    <p:cond delay="600"/>
                                  </p:stCondLst>
                                  <p:childTnLst>
                                    <p:set>
                                      <p:cBhvr>
                                        <p:cTn id="138" dur="1" fill="hold">
                                          <p:stCondLst>
                                            <p:cond delay="0"/>
                                          </p:stCondLst>
                                        </p:cTn>
                                        <p:tgtEl>
                                          <p:spTgt spid="73"/>
                                        </p:tgtEl>
                                        <p:attrNameLst>
                                          <p:attrName>style.visibility</p:attrName>
                                        </p:attrNameLst>
                                      </p:cBhvr>
                                      <p:to>
                                        <p:strVal val="visible"/>
                                      </p:to>
                                    </p:set>
                                    <p:anim calcmode="lin" valueType="num">
                                      <p:cBhvr>
                                        <p:cTn id="139" dur="500" fill="hold"/>
                                        <p:tgtEl>
                                          <p:spTgt spid="73"/>
                                        </p:tgtEl>
                                        <p:attrNameLst>
                                          <p:attrName>ppt_w</p:attrName>
                                        </p:attrNameLst>
                                      </p:cBhvr>
                                      <p:tavLst>
                                        <p:tav tm="0">
                                          <p:val>
                                            <p:fltVal val="0"/>
                                          </p:val>
                                        </p:tav>
                                        <p:tav tm="100000">
                                          <p:val>
                                            <p:strVal val="#ppt_w"/>
                                          </p:val>
                                        </p:tav>
                                      </p:tavLst>
                                    </p:anim>
                                    <p:anim calcmode="lin" valueType="num">
                                      <p:cBhvr>
                                        <p:cTn id="140" dur="500" fill="hold"/>
                                        <p:tgtEl>
                                          <p:spTgt spid="73"/>
                                        </p:tgtEl>
                                        <p:attrNameLst>
                                          <p:attrName>ppt_h</p:attrName>
                                        </p:attrNameLst>
                                      </p:cBhvr>
                                      <p:tavLst>
                                        <p:tav tm="0">
                                          <p:val>
                                            <p:fltVal val="0"/>
                                          </p:val>
                                        </p:tav>
                                        <p:tav tm="100000">
                                          <p:val>
                                            <p:strVal val="#ppt_h"/>
                                          </p:val>
                                        </p:tav>
                                      </p:tavLst>
                                    </p:anim>
                                    <p:anim calcmode="lin" valueType="num">
                                      <p:cBhvr>
                                        <p:cTn id="141" dur="500" fill="hold"/>
                                        <p:tgtEl>
                                          <p:spTgt spid="73"/>
                                        </p:tgtEl>
                                        <p:attrNameLst>
                                          <p:attrName>ppt_x</p:attrName>
                                        </p:attrNameLst>
                                      </p:cBhvr>
                                      <p:tavLst>
                                        <p:tav tm="0">
                                          <p:val>
                                            <p:fltVal val="0.5"/>
                                          </p:val>
                                        </p:tav>
                                        <p:tav tm="100000">
                                          <p:val>
                                            <p:strVal val="#ppt_x"/>
                                          </p:val>
                                        </p:tav>
                                      </p:tavLst>
                                    </p:anim>
                                    <p:anim calcmode="lin" valueType="num">
                                      <p:cBhvr>
                                        <p:cTn id="142" dur="500" fill="hold"/>
                                        <p:tgtEl>
                                          <p:spTgt spid="73"/>
                                        </p:tgtEl>
                                        <p:attrNameLst>
                                          <p:attrName>ppt_y</p:attrName>
                                        </p:attrNameLst>
                                      </p:cBhvr>
                                      <p:tavLst>
                                        <p:tav tm="0">
                                          <p:val>
                                            <p:fltVal val="0.5"/>
                                          </p:val>
                                        </p:tav>
                                        <p:tav tm="100000">
                                          <p:val>
                                            <p:strVal val="#ppt_y"/>
                                          </p:val>
                                        </p:tav>
                                      </p:tavLst>
                                    </p:anim>
                                  </p:childTnLst>
                                </p:cTn>
                              </p:par>
                              <p:par>
                                <p:cTn id="143" presetID="23" presetClass="entr" presetSubtype="528" fill="hold" nodeType="withEffect">
                                  <p:stCondLst>
                                    <p:cond delay="600"/>
                                  </p:stCondLst>
                                  <p:childTnLst>
                                    <p:set>
                                      <p:cBhvr>
                                        <p:cTn id="144" dur="1" fill="hold">
                                          <p:stCondLst>
                                            <p:cond delay="0"/>
                                          </p:stCondLst>
                                        </p:cTn>
                                        <p:tgtEl>
                                          <p:spTgt spid="76"/>
                                        </p:tgtEl>
                                        <p:attrNameLst>
                                          <p:attrName>style.visibility</p:attrName>
                                        </p:attrNameLst>
                                      </p:cBhvr>
                                      <p:to>
                                        <p:strVal val="visible"/>
                                      </p:to>
                                    </p:set>
                                    <p:anim calcmode="lin" valueType="num">
                                      <p:cBhvr>
                                        <p:cTn id="145" dur="500" fill="hold"/>
                                        <p:tgtEl>
                                          <p:spTgt spid="76"/>
                                        </p:tgtEl>
                                        <p:attrNameLst>
                                          <p:attrName>ppt_w</p:attrName>
                                        </p:attrNameLst>
                                      </p:cBhvr>
                                      <p:tavLst>
                                        <p:tav tm="0">
                                          <p:val>
                                            <p:fltVal val="0"/>
                                          </p:val>
                                        </p:tav>
                                        <p:tav tm="100000">
                                          <p:val>
                                            <p:strVal val="#ppt_w"/>
                                          </p:val>
                                        </p:tav>
                                      </p:tavLst>
                                    </p:anim>
                                    <p:anim calcmode="lin" valueType="num">
                                      <p:cBhvr>
                                        <p:cTn id="146" dur="500" fill="hold"/>
                                        <p:tgtEl>
                                          <p:spTgt spid="76"/>
                                        </p:tgtEl>
                                        <p:attrNameLst>
                                          <p:attrName>ppt_h</p:attrName>
                                        </p:attrNameLst>
                                      </p:cBhvr>
                                      <p:tavLst>
                                        <p:tav tm="0">
                                          <p:val>
                                            <p:fltVal val="0"/>
                                          </p:val>
                                        </p:tav>
                                        <p:tav tm="100000">
                                          <p:val>
                                            <p:strVal val="#ppt_h"/>
                                          </p:val>
                                        </p:tav>
                                      </p:tavLst>
                                    </p:anim>
                                    <p:anim calcmode="lin" valueType="num">
                                      <p:cBhvr>
                                        <p:cTn id="147" dur="500" fill="hold"/>
                                        <p:tgtEl>
                                          <p:spTgt spid="76"/>
                                        </p:tgtEl>
                                        <p:attrNameLst>
                                          <p:attrName>ppt_x</p:attrName>
                                        </p:attrNameLst>
                                      </p:cBhvr>
                                      <p:tavLst>
                                        <p:tav tm="0">
                                          <p:val>
                                            <p:fltVal val="0.5"/>
                                          </p:val>
                                        </p:tav>
                                        <p:tav tm="100000">
                                          <p:val>
                                            <p:strVal val="#ppt_x"/>
                                          </p:val>
                                        </p:tav>
                                      </p:tavLst>
                                    </p:anim>
                                    <p:anim calcmode="lin" valueType="num">
                                      <p:cBhvr>
                                        <p:cTn id="148" dur="500" fill="hold"/>
                                        <p:tgtEl>
                                          <p:spTgt spid="76"/>
                                        </p:tgtEl>
                                        <p:attrNameLst>
                                          <p:attrName>ppt_y</p:attrName>
                                        </p:attrNameLst>
                                      </p:cBhvr>
                                      <p:tavLst>
                                        <p:tav tm="0">
                                          <p:val>
                                            <p:fltVal val="0.5"/>
                                          </p:val>
                                        </p:tav>
                                        <p:tav tm="100000">
                                          <p:val>
                                            <p:strVal val="#ppt_y"/>
                                          </p:val>
                                        </p:tav>
                                      </p:tavLst>
                                    </p:anim>
                                  </p:childTnLst>
                                </p:cTn>
                              </p:par>
                              <p:par>
                                <p:cTn id="149" presetID="26" presetClass="emph" presetSubtype="0" repeatCount="3000" fill="hold" nodeType="withEffect">
                                  <p:stCondLst>
                                    <p:cond delay="600"/>
                                  </p:stCondLst>
                                  <p:childTnLst>
                                    <p:animEffect transition="out" filter="fade">
                                      <p:cBhvr>
                                        <p:cTn id="150" dur="500" tmFilter="0, 0; .2, .5; .8, .5; 1, 0"/>
                                        <p:tgtEl>
                                          <p:spTgt spid="31"/>
                                        </p:tgtEl>
                                      </p:cBhvr>
                                    </p:animEffect>
                                    <p:animScale>
                                      <p:cBhvr>
                                        <p:cTn id="151" dur="250" autoRev="1" fill="hold"/>
                                        <p:tgtEl>
                                          <p:spTgt spid="31"/>
                                        </p:tgtEl>
                                      </p:cBhvr>
                                      <p:by x="105000" y="105000"/>
                                    </p:animScale>
                                  </p:childTnLst>
                                </p:cTn>
                              </p:par>
                              <p:par>
                                <p:cTn id="152" presetID="26" presetClass="emph" presetSubtype="0" repeatCount="3000" fill="hold" nodeType="withEffect">
                                  <p:stCondLst>
                                    <p:cond delay="710"/>
                                  </p:stCondLst>
                                  <p:childTnLst>
                                    <p:animEffect transition="out" filter="fade">
                                      <p:cBhvr>
                                        <p:cTn id="153" dur="500" tmFilter="0, 0; .2, .5; .8, .5; 1, 0"/>
                                        <p:tgtEl>
                                          <p:spTgt spid="61"/>
                                        </p:tgtEl>
                                      </p:cBhvr>
                                    </p:animEffect>
                                    <p:animScale>
                                      <p:cBhvr>
                                        <p:cTn id="154" dur="250" autoRev="1" fill="hold"/>
                                        <p:tgtEl>
                                          <p:spTgt spid="61"/>
                                        </p:tgtEl>
                                      </p:cBhvr>
                                      <p:by x="105000" y="105000"/>
                                    </p:animScale>
                                  </p:childTnLst>
                                </p:cTn>
                              </p:par>
                              <p:par>
                                <p:cTn id="155" presetID="26" presetClass="emph" presetSubtype="0" repeatCount="3000" fill="hold" nodeType="withEffect">
                                  <p:stCondLst>
                                    <p:cond delay="410"/>
                                  </p:stCondLst>
                                  <p:childTnLst>
                                    <p:animEffect transition="out" filter="fade">
                                      <p:cBhvr>
                                        <p:cTn id="156" dur="500" tmFilter="0, 0; .2, .5; .8, .5; 1, 0"/>
                                        <p:tgtEl>
                                          <p:spTgt spid="67"/>
                                        </p:tgtEl>
                                      </p:cBhvr>
                                    </p:animEffect>
                                    <p:animScale>
                                      <p:cBhvr>
                                        <p:cTn id="157" dur="250" autoRev="1" fill="hold"/>
                                        <p:tgtEl>
                                          <p:spTgt spid="67"/>
                                        </p:tgtEl>
                                      </p:cBhvr>
                                      <p:by x="105000" y="105000"/>
                                    </p:animScale>
                                  </p:childTnLst>
                                </p:cTn>
                              </p:par>
                              <p:par>
                                <p:cTn id="158" presetID="26" presetClass="emph" presetSubtype="0" repeatCount="3000" fill="hold" nodeType="withEffect">
                                  <p:stCondLst>
                                    <p:cond delay="810"/>
                                  </p:stCondLst>
                                  <p:childTnLst>
                                    <p:animEffect transition="out" filter="fade">
                                      <p:cBhvr>
                                        <p:cTn id="159" dur="500" tmFilter="0, 0; .2, .5; .8, .5; 1, 0"/>
                                        <p:tgtEl>
                                          <p:spTgt spid="70"/>
                                        </p:tgtEl>
                                      </p:cBhvr>
                                    </p:animEffect>
                                    <p:animScale>
                                      <p:cBhvr>
                                        <p:cTn id="160" dur="250" autoRev="1" fill="hold"/>
                                        <p:tgtEl>
                                          <p:spTgt spid="7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61" fill="hold" display="0">
                  <p:stCondLst>
                    <p:cond delay="indefinite"/>
                  </p:stCondLst>
                  <p:endCondLst>
                    <p:cond evt="onStopAudio" delay="0">
                      <p:tgtEl>
                        <p:sldTgt/>
                      </p:tgtEl>
                    </p:cond>
                  </p:endCondLst>
                </p:cTn>
                <p:tgtEl>
                  <p:spTgt spid="37"/>
                </p:tgtEl>
              </p:cMediaNode>
            </p:audio>
          </p:childTnLst>
        </p:cTn>
      </p:par>
    </p:tnLst>
    <p:bldLst>
      <p:bldP spid="45" grpId="0" animBg="1"/>
      <p:bldP spid="25" grpId="0"/>
      <p:bldP spid="46" grpId="0"/>
      <p:bldP spid="47" grpId="0"/>
      <p:bldP spid="7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59972" y="1153828"/>
            <a:ext cx="2715343" cy="2714990"/>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5842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lvl="0" algn="ctr"/>
            <a:r>
              <a:rPr lang="en-US" altLang="zh-CN" sz="4800" dirty="0">
                <a:ln w="12700">
                  <a:noFill/>
                </a:ln>
                <a:solidFill>
                  <a:srgbClr val="0070C0"/>
                </a:solidFill>
                <a:latin typeface="Impact" panose="020B0806030902050204" pitchFamily="34" charset="0"/>
                <a:ea typeface="微软雅黑" pitchFamily="34" charset="-122"/>
              </a:rPr>
              <a:t>Part</a:t>
            </a:r>
            <a:r>
              <a:rPr lang="en-US" altLang="zh-CN" sz="4800" dirty="0">
                <a:ln w="12700">
                  <a:noFill/>
                </a:ln>
                <a:solidFill>
                  <a:srgbClr val="0070C0"/>
                </a:solidFill>
                <a:latin typeface="Helvetica Neue Condensed" pitchFamily="50" charset="0"/>
                <a:ea typeface="微软雅黑" pitchFamily="34" charset="-122"/>
              </a:rPr>
              <a:t> </a:t>
            </a:r>
            <a:r>
              <a:rPr lang="en-US" altLang="zh-CN" sz="4800" dirty="0" smtClean="0">
                <a:ln w="12700">
                  <a:noFill/>
                </a:ln>
                <a:solidFill>
                  <a:srgbClr val="0070C0"/>
                </a:solidFill>
                <a:latin typeface="Impact" panose="020B0806030902050204" pitchFamily="34" charset="0"/>
                <a:ea typeface="微软雅黑" pitchFamily="34" charset="-122"/>
              </a:rPr>
              <a:t>2</a:t>
            </a:r>
            <a:endParaRPr lang="zh-CN" altLang="en-US" sz="4800" dirty="0">
              <a:ln w="12700">
                <a:noFill/>
              </a:ln>
              <a:solidFill>
                <a:srgbClr val="0070C0"/>
              </a:solidFill>
              <a:latin typeface="Impact" panose="020B0806030902050204" pitchFamily="34" charset="0"/>
              <a:ea typeface="微软雅黑" pitchFamily="34" charset="-122"/>
            </a:endParaRPr>
          </a:p>
        </p:txBody>
      </p:sp>
      <p:sp>
        <p:nvSpPr>
          <p:cNvPr id="12" name="Freeform 6"/>
          <p:cNvSpPr>
            <a:spLocks/>
          </p:cNvSpPr>
          <p:nvPr/>
        </p:nvSpPr>
        <p:spPr bwMode="auto">
          <a:xfrm>
            <a:off x="1751251" y="1354932"/>
            <a:ext cx="2021944" cy="2513410"/>
          </a:xfrm>
          <a:custGeom>
            <a:avLst/>
            <a:gdLst>
              <a:gd name="T0" fmla="*/ 1130 w 1696"/>
              <a:gd name="T1" fmla="*/ 0 h 2108"/>
              <a:gd name="T2" fmla="*/ 1696 w 1696"/>
              <a:gd name="T3" fmla="*/ 978 h 2108"/>
              <a:gd name="T4" fmla="*/ 566 w 1696"/>
              <a:gd name="T5" fmla="*/ 2108 h 2108"/>
              <a:gd name="T6" fmla="*/ 0 w 1696"/>
              <a:gd name="T7" fmla="*/ 1956 h 2108"/>
            </a:gdLst>
            <a:ahLst/>
            <a:cxnLst>
              <a:cxn ang="0">
                <a:pos x="T0" y="T1"/>
              </a:cxn>
              <a:cxn ang="0">
                <a:pos x="T2" y="T3"/>
              </a:cxn>
              <a:cxn ang="0">
                <a:pos x="T4" y="T5"/>
              </a:cxn>
              <a:cxn ang="0">
                <a:pos x="T6" y="T7"/>
              </a:cxn>
            </a:cxnLst>
            <a:rect l="0" t="0" r="r" b="b"/>
            <a:pathLst>
              <a:path w="1696" h="2108">
                <a:moveTo>
                  <a:pt x="1130" y="0"/>
                </a:moveTo>
                <a:cubicBezTo>
                  <a:pt x="1468" y="195"/>
                  <a:pt x="1696" y="560"/>
                  <a:pt x="1696" y="978"/>
                </a:cubicBezTo>
                <a:cubicBezTo>
                  <a:pt x="1696" y="1602"/>
                  <a:pt x="1190" y="2108"/>
                  <a:pt x="566" y="2108"/>
                </a:cubicBezTo>
                <a:cubicBezTo>
                  <a:pt x="360" y="2108"/>
                  <a:pt x="167" y="2052"/>
                  <a:pt x="0" y="1956"/>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3" name="Freeform 7"/>
          <p:cNvSpPr>
            <a:spLocks/>
          </p:cNvSpPr>
          <p:nvPr/>
        </p:nvSpPr>
        <p:spPr bwMode="auto">
          <a:xfrm>
            <a:off x="1079651" y="1175148"/>
            <a:ext cx="2018372" cy="2512219"/>
          </a:xfrm>
          <a:custGeom>
            <a:avLst/>
            <a:gdLst>
              <a:gd name="T0" fmla="*/ 563 w 1693"/>
              <a:gd name="T1" fmla="*/ 2107 h 2107"/>
              <a:gd name="T2" fmla="*/ 0 w 1693"/>
              <a:gd name="T3" fmla="*/ 1129 h 2107"/>
              <a:gd name="T4" fmla="*/ 1129 w 1693"/>
              <a:gd name="T5" fmla="*/ 0 h 2107"/>
              <a:gd name="T6" fmla="*/ 1693 w 1693"/>
              <a:gd name="T7" fmla="*/ 151 h 2107"/>
            </a:gdLst>
            <a:ahLst/>
            <a:cxnLst>
              <a:cxn ang="0">
                <a:pos x="T0" y="T1"/>
              </a:cxn>
              <a:cxn ang="0">
                <a:pos x="T2" y="T3"/>
              </a:cxn>
              <a:cxn ang="0">
                <a:pos x="T4" y="T5"/>
              </a:cxn>
              <a:cxn ang="0">
                <a:pos x="T6" y="T7"/>
              </a:cxn>
            </a:cxnLst>
            <a:rect l="0" t="0" r="r" b="b"/>
            <a:pathLst>
              <a:path w="1693" h="2107">
                <a:moveTo>
                  <a:pt x="563" y="2107"/>
                </a:moveTo>
                <a:cubicBezTo>
                  <a:pt x="227" y="1911"/>
                  <a:pt x="0" y="1547"/>
                  <a:pt x="0" y="1129"/>
                </a:cubicBezTo>
                <a:cubicBezTo>
                  <a:pt x="0" y="506"/>
                  <a:pt x="506" y="0"/>
                  <a:pt x="1129" y="0"/>
                </a:cubicBezTo>
                <a:cubicBezTo>
                  <a:pt x="1335" y="0"/>
                  <a:pt x="1527" y="55"/>
                  <a:pt x="1693" y="151"/>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4" name="Line 8"/>
          <p:cNvSpPr>
            <a:spLocks noChangeShapeType="1"/>
          </p:cNvSpPr>
          <p:nvPr/>
        </p:nvSpPr>
        <p:spPr bwMode="auto">
          <a:xfrm flipH="1" flipV="1">
            <a:off x="839113" y="2382"/>
            <a:ext cx="2263673" cy="13549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5" name="Line 9"/>
          <p:cNvSpPr>
            <a:spLocks noChangeShapeType="1"/>
          </p:cNvSpPr>
          <p:nvPr/>
        </p:nvSpPr>
        <p:spPr bwMode="auto">
          <a:xfrm flipH="1" flipV="1">
            <a:off x="1745297" y="3682604"/>
            <a:ext cx="2442290" cy="14692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6" name="TextBox 1"/>
          <p:cNvSpPr txBox="1"/>
          <p:nvPr/>
        </p:nvSpPr>
        <p:spPr>
          <a:xfrm>
            <a:off x="4914731" y="1773787"/>
            <a:ext cx="3147015" cy="553998"/>
          </a:xfrm>
          <a:prstGeom prst="rect">
            <a:avLst/>
          </a:prstGeom>
          <a:noFill/>
        </p:spPr>
        <p:txBody>
          <a:bodyPr wrap="none" rtlCol="0">
            <a:spAutoFit/>
          </a:bodyPr>
          <a:lstStyle/>
          <a:p>
            <a:pPr marL="0" lvl="1"/>
            <a:r>
              <a:rPr lang="zh-CN" altLang="en-US" sz="3000" b="1" spc="300" dirty="0" smtClean="0">
                <a:solidFill>
                  <a:srgbClr val="0070C0"/>
                </a:solidFill>
                <a:latin typeface="微软雅黑" pitchFamily="34" charset="-122"/>
                <a:ea typeface="微软雅黑" pitchFamily="34" charset="-122"/>
              </a:rPr>
              <a:t>研究方法与思路</a:t>
            </a:r>
          </a:p>
        </p:txBody>
      </p:sp>
      <p:cxnSp>
        <p:nvCxnSpPr>
          <p:cNvPr id="17" name="直接连接符 16"/>
          <p:cNvCxnSpPr/>
          <p:nvPr/>
        </p:nvCxnSpPr>
        <p:spPr>
          <a:xfrm flipV="1">
            <a:off x="4574775" y="1275606"/>
            <a:ext cx="0" cy="2808312"/>
          </a:xfrm>
          <a:prstGeom prst="line">
            <a:avLst/>
          </a:prstGeom>
          <a:ln w="1905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a:spLocks noChangeArrowheads="1"/>
          </p:cNvSpPr>
          <p:nvPr/>
        </p:nvSpPr>
        <p:spPr bwMode="auto">
          <a:xfrm>
            <a:off x="4997859" y="2475258"/>
            <a:ext cx="1871662"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研究方法</a:t>
            </a:r>
            <a:endPar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19" name="TextBox 39"/>
          <p:cNvSpPr>
            <a:spLocks noChangeArrowheads="1"/>
          </p:cNvSpPr>
          <p:nvPr/>
        </p:nvSpPr>
        <p:spPr bwMode="auto">
          <a:xfrm>
            <a:off x="4997859" y="3008659"/>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研究方法</a:t>
            </a:r>
            <a:endPar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20" name="TextBox 40"/>
          <p:cNvSpPr>
            <a:spLocks noChangeArrowheads="1"/>
          </p:cNvSpPr>
          <p:nvPr/>
        </p:nvSpPr>
        <p:spPr bwMode="auto">
          <a:xfrm>
            <a:off x="4997859" y="3274566"/>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研究过程</a:t>
            </a:r>
            <a:endPar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21" name="TextBox 41"/>
          <p:cNvSpPr>
            <a:spLocks noChangeArrowheads="1"/>
          </p:cNvSpPr>
          <p:nvPr/>
        </p:nvSpPr>
        <p:spPr bwMode="auto">
          <a:xfrm>
            <a:off x="4997859" y="3540471"/>
            <a:ext cx="187325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可行性说明</a:t>
            </a:r>
            <a:endPar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23" name="TextBox 39"/>
          <p:cNvSpPr>
            <a:spLocks noChangeArrowheads="1"/>
          </p:cNvSpPr>
          <p:nvPr/>
        </p:nvSpPr>
        <p:spPr bwMode="auto">
          <a:xfrm>
            <a:off x="4997859" y="2742752"/>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研究思路</a:t>
            </a:r>
            <a:endPar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spTree>
    <p:extLst>
      <p:ext uri="{BB962C8B-B14F-4D97-AF65-F5344CB8AC3E}">
        <p14:creationId xmlns:p14="http://schemas.microsoft.com/office/powerpoint/2010/main" val="3320341754"/>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par>
                                <p:cTn id="11" presetID="22" presetClass="exit" presetSubtype="4" fill="hold" grpId="1" nodeType="withEffect">
                                  <p:stCondLst>
                                    <p:cond delay="300"/>
                                  </p:stCondLst>
                                  <p:childTnLst>
                                    <p:animEffect transition="out" filter="wipe(down)">
                                      <p:cBhvr>
                                        <p:cTn id="12" dur="500"/>
                                        <p:tgtEl>
                                          <p:spTgt spid="15"/>
                                        </p:tgtEl>
                                      </p:cBhvr>
                                    </p:animEffect>
                                    <p:set>
                                      <p:cBhvr>
                                        <p:cTn id="13" dur="1" fill="hold">
                                          <p:stCondLst>
                                            <p:cond delay="499"/>
                                          </p:stCondLst>
                                        </p:cTn>
                                        <p:tgtEl>
                                          <p:spTgt spid="15"/>
                                        </p:tgtEl>
                                        <p:attrNameLst>
                                          <p:attrName>style.visibility</p:attrName>
                                        </p:attrNameLst>
                                      </p:cBhvr>
                                      <p:to>
                                        <p:strVal val="hidden"/>
                                      </p:to>
                                    </p:set>
                                  </p:childTnLst>
                                </p:cTn>
                              </p:par>
                              <p:par>
                                <p:cTn id="14" presetID="22" presetClass="exit" presetSubtype="1" fill="hold" grpId="1" nodeType="withEffect">
                                  <p:stCondLst>
                                    <p:cond delay="300"/>
                                  </p:stCondLst>
                                  <p:childTnLst>
                                    <p:animEffect transition="out" filter="wipe(up)">
                                      <p:cBhvr>
                                        <p:cTn id="15" dur="500"/>
                                        <p:tgtEl>
                                          <p:spTgt spid="14"/>
                                        </p:tgtEl>
                                      </p:cBhvr>
                                    </p:animEffect>
                                    <p:set>
                                      <p:cBhvr>
                                        <p:cTn id="16" dur="1" fill="hold">
                                          <p:stCondLst>
                                            <p:cond delay="499"/>
                                          </p:stCondLst>
                                        </p:cTn>
                                        <p:tgtEl>
                                          <p:spTgt spid="14"/>
                                        </p:tgtEl>
                                        <p:attrNameLst>
                                          <p:attrName>style.visibility</p:attrName>
                                        </p:attrNameLst>
                                      </p:cBhvr>
                                      <p:to>
                                        <p:strVal val="hidden"/>
                                      </p:to>
                                    </p:set>
                                  </p:childTnLst>
                                </p:cTn>
                              </p:par>
                              <p:par>
                                <p:cTn id="17" presetID="10" presetClass="entr" presetSubtype="0" fill="hold" grpId="0" nodeType="withEffect">
                                  <p:stCondLst>
                                    <p:cond delay="3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childTnLst>
                                </p:cTn>
                              </p:par>
                              <p:par>
                                <p:cTn id="20" presetID="22" presetClass="entr" presetSubtype="1"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500"/>
                                        <p:tgtEl>
                                          <p:spTgt spid="12"/>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13"/>
                                        </p:tgtEl>
                                        <p:attrNameLst>
                                          <p:attrName>style.visibility</p:attrName>
                                        </p:attrNameLst>
                                      </p:cBhvr>
                                      <p:to>
                                        <p:strVal val="visible"/>
                                      </p:to>
                                    </p:set>
                                    <p:animEffect transition="in" filter="wipe(down)">
                                      <p:cBhvr>
                                        <p:cTn id="25" dur="500"/>
                                        <p:tgtEl>
                                          <p:spTgt spid="13"/>
                                        </p:tgtEl>
                                      </p:cBhvr>
                                    </p:animEffect>
                                  </p:childTnLst>
                                </p:cTn>
                              </p:par>
                              <p:par>
                                <p:cTn id="26" presetID="22" presetClass="exit" presetSubtype="1" fill="hold" grpId="1" nodeType="withEffect">
                                  <p:stCondLst>
                                    <p:cond delay="800"/>
                                  </p:stCondLst>
                                  <p:childTnLst>
                                    <p:animEffect transition="out" filter="wipe(up)">
                                      <p:cBhvr>
                                        <p:cTn id="27" dur="400"/>
                                        <p:tgtEl>
                                          <p:spTgt spid="12"/>
                                        </p:tgtEl>
                                      </p:cBhvr>
                                    </p:animEffect>
                                    <p:set>
                                      <p:cBhvr>
                                        <p:cTn id="28" dur="1" fill="hold">
                                          <p:stCondLst>
                                            <p:cond delay="399"/>
                                          </p:stCondLst>
                                        </p:cTn>
                                        <p:tgtEl>
                                          <p:spTgt spid="12"/>
                                        </p:tgtEl>
                                        <p:attrNameLst>
                                          <p:attrName>style.visibility</p:attrName>
                                        </p:attrNameLst>
                                      </p:cBhvr>
                                      <p:to>
                                        <p:strVal val="hidden"/>
                                      </p:to>
                                    </p:set>
                                  </p:childTnLst>
                                </p:cTn>
                              </p:par>
                              <p:par>
                                <p:cTn id="29" presetID="22" presetClass="exit" presetSubtype="4" fill="hold" grpId="1" nodeType="withEffect">
                                  <p:stCondLst>
                                    <p:cond delay="800"/>
                                  </p:stCondLst>
                                  <p:childTnLst>
                                    <p:animEffect transition="out" filter="wipe(down)">
                                      <p:cBhvr>
                                        <p:cTn id="30" dur="400"/>
                                        <p:tgtEl>
                                          <p:spTgt spid="13"/>
                                        </p:tgtEl>
                                      </p:cBhvr>
                                    </p:animEffect>
                                    <p:set>
                                      <p:cBhvr>
                                        <p:cTn id="31" dur="1" fill="hold">
                                          <p:stCondLst>
                                            <p:cond delay="399"/>
                                          </p:stCondLst>
                                        </p:cTn>
                                        <p:tgtEl>
                                          <p:spTgt spid="13"/>
                                        </p:tgtEl>
                                        <p:attrNameLst>
                                          <p:attrName>style.visibility</p:attrName>
                                        </p:attrNameLst>
                                      </p:cBhvr>
                                      <p:to>
                                        <p:strVal val="hidden"/>
                                      </p:to>
                                    </p:set>
                                  </p:childTnLst>
                                </p:cTn>
                              </p:par>
                            </p:childTnLst>
                          </p:cTn>
                        </p:par>
                        <p:par>
                          <p:cTn id="32" fill="hold">
                            <p:stCondLst>
                              <p:cond delay="1300"/>
                            </p:stCondLst>
                            <p:childTnLst>
                              <p:par>
                                <p:cTn id="33" presetID="22" presetClass="entr" presetSubtype="4"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down)">
                                      <p:cBhvr>
                                        <p:cTn id="35" dur="500"/>
                                        <p:tgtEl>
                                          <p:spTgt spid="17"/>
                                        </p:tgtEl>
                                      </p:cBhvr>
                                    </p:animEffect>
                                  </p:childTnLst>
                                </p:cTn>
                              </p:par>
                              <p:par>
                                <p:cTn id="36" presetID="12" presetClass="entr" presetSubtype="8"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500"/>
                                        <p:tgtEl>
                                          <p:spTgt spid="16"/>
                                        </p:tgtEl>
                                        <p:attrNameLst>
                                          <p:attrName>ppt_x</p:attrName>
                                        </p:attrNameLst>
                                      </p:cBhvr>
                                      <p:tavLst>
                                        <p:tav tm="0">
                                          <p:val>
                                            <p:strVal val="#ppt_x-#ppt_w*1.125000"/>
                                          </p:val>
                                        </p:tav>
                                        <p:tav tm="100000">
                                          <p:val>
                                            <p:strVal val="#ppt_x"/>
                                          </p:val>
                                        </p:tav>
                                      </p:tavLst>
                                    </p:anim>
                                    <p:animEffect transition="in" filter="wipe(right)">
                                      <p:cBhvr>
                                        <p:cTn id="39" dur="500"/>
                                        <p:tgtEl>
                                          <p:spTgt spid="16"/>
                                        </p:tgtEl>
                                      </p:cBhvr>
                                    </p:animEffect>
                                  </p:childTnLst>
                                </p:cTn>
                              </p:par>
                            </p:childTnLst>
                          </p:cTn>
                        </p:par>
                        <p:par>
                          <p:cTn id="40" fill="hold">
                            <p:stCondLst>
                              <p:cond delay="1800"/>
                            </p:stCondLst>
                            <p:childTnLst>
                              <p:par>
                                <p:cTn id="41" presetID="2" presetClass="entr" presetSubtype="4"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10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ppt_x"/>
                                          </p:val>
                                        </p:tav>
                                        <p:tav tm="100000">
                                          <p:val>
                                            <p:strVal val="#ppt_x"/>
                                          </p:val>
                                        </p:tav>
                                      </p:tavLst>
                                    </p:anim>
                                    <p:anim calcmode="lin" valueType="num">
                                      <p:cBhvr additive="base">
                                        <p:cTn id="48" dur="500" fill="hold"/>
                                        <p:tgtEl>
                                          <p:spTgt spid="2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20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500" fill="hold"/>
                                        <p:tgtEl>
                                          <p:spTgt spid="19"/>
                                        </p:tgtEl>
                                        <p:attrNameLst>
                                          <p:attrName>ppt_x</p:attrName>
                                        </p:attrNameLst>
                                      </p:cBhvr>
                                      <p:tavLst>
                                        <p:tav tm="0">
                                          <p:val>
                                            <p:strVal val="#ppt_x"/>
                                          </p:val>
                                        </p:tav>
                                        <p:tav tm="100000">
                                          <p:val>
                                            <p:strVal val="#ppt_x"/>
                                          </p:val>
                                        </p:tav>
                                      </p:tavLst>
                                    </p:anim>
                                    <p:anim calcmode="lin" valueType="num">
                                      <p:cBhvr additive="base">
                                        <p:cTn id="52" dur="500" fill="hold"/>
                                        <p:tgtEl>
                                          <p:spTgt spid="19"/>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400"/>
                                  </p:stCondLst>
                                  <p:childTnLst>
                                    <p:set>
                                      <p:cBhvr>
                                        <p:cTn id="54" dur="1" fill="hold">
                                          <p:stCondLst>
                                            <p:cond delay="0"/>
                                          </p:stCondLst>
                                        </p:cTn>
                                        <p:tgtEl>
                                          <p:spTgt spid="20"/>
                                        </p:tgtEl>
                                        <p:attrNameLst>
                                          <p:attrName>style.visibility</p:attrName>
                                        </p:attrNameLst>
                                      </p:cBhvr>
                                      <p:to>
                                        <p:strVal val="visible"/>
                                      </p:to>
                                    </p:set>
                                    <p:anim calcmode="lin" valueType="num">
                                      <p:cBhvr additive="base">
                                        <p:cTn id="55" dur="500" fill="hold"/>
                                        <p:tgtEl>
                                          <p:spTgt spid="20"/>
                                        </p:tgtEl>
                                        <p:attrNameLst>
                                          <p:attrName>ppt_x</p:attrName>
                                        </p:attrNameLst>
                                      </p:cBhvr>
                                      <p:tavLst>
                                        <p:tav tm="0">
                                          <p:val>
                                            <p:strVal val="#ppt_x"/>
                                          </p:val>
                                        </p:tav>
                                        <p:tav tm="100000">
                                          <p:val>
                                            <p:strVal val="#ppt_x"/>
                                          </p:val>
                                        </p:tav>
                                      </p:tavLst>
                                    </p:anim>
                                    <p:anim calcmode="lin" valueType="num">
                                      <p:cBhvr additive="base">
                                        <p:cTn id="56" dur="500" fill="hold"/>
                                        <p:tgtEl>
                                          <p:spTgt spid="20"/>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600"/>
                                  </p:stCondLst>
                                  <p:childTnLst>
                                    <p:set>
                                      <p:cBhvr>
                                        <p:cTn id="58" dur="1" fill="hold">
                                          <p:stCondLst>
                                            <p:cond delay="0"/>
                                          </p:stCondLst>
                                        </p:cTn>
                                        <p:tgtEl>
                                          <p:spTgt spid="21"/>
                                        </p:tgtEl>
                                        <p:attrNameLst>
                                          <p:attrName>style.visibility</p:attrName>
                                        </p:attrNameLst>
                                      </p:cBhvr>
                                      <p:to>
                                        <p:strVal val="visible"/>
                                      </p:to>
                                    </p:set>
                                    <p:anim calcmode="lin" valueType="num">
                                      <p:cBhvr additive="base">
                                        <p:cTn id="59" dur="500" fill="hold"/>
                                        <p:tgtEl>
                                          <p:spTgt spid="21"/>
                                        </p:tgtEl>
                                        <p:attrNameLst>
                                          <p:attrName>ppt_x</p:attrName>
                                        </p:attrNameLst>
                                      </p:cBhvr>
                                      <p:tavLst>
                                        <p:tav tm="0">
                                          <p:val>
                                            <p:strVal val="#ppt_x"/>
                                          </p:val>
                                        </p:tav>
                                        <p:tav tm="100000">
                                          <p:val>
                                            <p:strVal val="#ppt_x"/>
                                          </p:val>
                                        </p:tav>
                                      </p:tavLst>
                                    </p:anim>
                                    <p:anim calcmode="lin" valueType="num">
                                      <p:cBhvr additive="base">
                                        <p:cTn id="6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2" grpId="1" animBg="1"/>
      <p:bldP spid="13" grpId="0" animBg="1"/>
      <p:bldP spid="13" grpId="1" animBg="1"/>
      <p:bldP spid="14" grpId="0" animBg="1"/>
      <p:bldP spid="14" grpId="1" animBg="1"/>
      <p:bldP spid="15" grpId="0" animBg="1"/>
      <p:bldP spid="15" grpId="1" animBg="1"/>
      <p:bldP spid="16" grpId="0"/>
      <p:bldP spid="18" grpId="0" bldLvl="0" autoUpdateAnimBg="0"/>
      <p:bldP spid="19" grpId="0" bldLvl="0" autoUpdateAnimBg="0"/>
      <p:bldP spid="20" grpId="0" bldLvl="0" autoUpdateAnimBg="0"/>
      <p:bldP spid="21" grpId="0" bldLvl="0" autoUpdateAnimBg="0"/>
      <p:bldP spid="23" grpId="0" bldLvl="0"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Oval 11"/>
          <p:cNvSpPr>
            <a:spLocks noChangeArrowheads="1"/>
          </p:cNvSpPr>
          <p:nvPr/>
        </p:nvSpPr>
        <p:spPr bwMode="auto">
          <a:xfrm>
            <a:off x="3460536" y="3435578"/>
            <a:ext cx="830867" cy="830281"/>
          </a:xfrm>
          <a:prstGeom prst="ellipse">
            <a:avLst/>
          </a:prstGeom>
          <a:solidFill>
            <a:srgbClr val="0070C0"/>
          </a:solidFill>
          <a:ln w="38100">
            <a:noFill/>
          </a:ln>
          <a:effectLst>
            <a:innerShdw blurRad="165100" dist="635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FFFFFF"/>
              </a:solidFill>
            </a:endParaRPr>
          </a:p>
        </p:txBody>
      </p:sp>
      <p:sp>
        <p:nvSpPr>
          <p:cNvPr id="51" name="Oval 11"/>
          <p:cNvSpPr>
            <a:spLocks noChangeArrowheads="1"/>
          </p:cNvSpPr>
          <p:nvPr/>
        </p:nvSpPr>
        <p:spPr bwMode="auto">
          <a:xfrm>
            <a:off x="3460536" y="3435578"/>
            <a:ext cx="830867" cy="830281"/>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en-US" altLang="zh-CN" sz="2400" dirty="0" smtClean="0">
                <a:solidFill>
                  <a:srgbClr val="0070C0"/>
                </a:solidFill>
                <a:latin typeface="微软雅黑" pitchFamily="34" charset="-122"/>
                <a:ea typeface="微软雅黑" pitchFamily="34" charset="-122"/>
              </a:rPr>
              <a:t>04</a:t>
            </a:r>
            <a:endParaRPr lang="zh-CN" altLang="en-US" sz="2400" dirty="0">
              <a:solidFill>
                <a:srgbClr val="0070C0"/>
              </a:solidFill>
              <a:latin typeface="微软雅黑" pitchFamily="34" charset="-122"/>
              <a:ea typeface="微软雅黑" pitchFamily="34" charset="-122"/>
            </a:endParaRPr>
          </a:p>
        </p:txBody>
      </p:sp>
      <p:sp>
        <p:nvSpPr>
          <p:cNvPr id="44" name="Oval 10"/>
          <p:cNvSpPr>
            <a:spLocks noChangeArrowheads="1"/>
          </p:cNvSpPr>
          <p:nvPr/>
        </p:nvSpPr>
        <p:spPr bwMode="auto">
          <a:xfrm>
            <a:off x="4787044" y="2701430"/>
            <a:ext cx="830389" cy="831238"/>
          </a:xfrm>
          <a:prstGeom prst="ellipse">
            <a:avLst/>
          </a:prstGeom>
          <a:solidFill>
            <a:srgbClr val="0070C0"/>
          </a:solidFill>
          <a:ln w="38100">
            <a:noFill/>
          </a:ln>
          <a:effectLst>
            <a:innerShdw blurRad="165100" dist="635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FFFFFF"/>
              </a:solidFill>
            </a:endParaRPr>
          </a:p>
        </p:txBody>
      </p:sp>
      <p:sp>
        <p:nvSpPr>
          <p:cNvPr id="50" name="Oval 10"/>
          <p:cNvSpPr>
            <a:spLocks noChangeArrowheads="1"/>
          </p:cNvSpPr>
          <p:nvPr/>
        </p:nvSpPr>
        <p:spPr bwMode="auto">
          <a:xfrm>
            <a:off x="4790722" y="2701430"/>
            <a:ext cx="830389" cy="831238"/>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en-US" altLang="zh-CN" sz="2400" dirty="0" smtClean="0">
                <a:solidFill>
                  <a:srgbClr val="0070C0"/>
                </a:solidFill>
                <a:latin typeface="微软雅黑" pitchFamily="34" charset="-122"/>
                <a:ea typeface="微软雅黑" pitchFamily="34" charset="-122"/>
              </a:rPr>
              <a:t>03</a:t>
            </a:r>
            <a:endParaRPr lang="zh-CN" altLang="en-US" sz="2400" dirty="0">
              <a:solidFill>
                <a:srgbClr val="0070C0"/>
              </a:solidFill>
              <a:latin typeface="微软雅黑" pitchFamily="34" charset="-122"/>
              <a:ea typeface="微软雅黑" pitchFamily="34" charset="-122"/>
            </a:endParaRPr>
          </a:p>
        </p:txBody>
      </p:sp>
      <p:sp>
        <p:nvSpPr>
          <p:cNvPr id="45" name="Oval 9"/>
          <p:cNvSpPr>
            <a:spLocks noChangeArrowheads="1"/>
          </p:cNvSpPr>
          <p:nvPr/>
        </p:nvSpPr>
        <p:spPr bwMode="auto">
          <a:xfrm>
            <a:off x="3468877" y="1970151"/>
            <a:ext cx="830389" cy="830281"/>
          </a:xfrm>
          <a:prstGeom prst="ellipse">
            <a:avLst/>
          </a:prstGeom>
          <a:solidFill>
            <a:srgbClr val="0070C0"/>
          </a:solidFill>
          <a:ln w="38100">
            <a:noFill/>
          </a:ln>
          <a:effectLst>
            <a:innerShdw blurRad="165100" dist="635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FFFFFF"/>
              </a:solidFill>
            </a:endParaRPr>
          </a:p>
        </p:txBody>
      </p:sp>
      <p:sp>
        <p:nvSpPr>
          <p:cNvPr id="49" name="Oval 9"/>
          <p:cNvSpPr>
            <a:spLocks noChangeArrowheads="1"/>
          </p:cNvSpPr>
          <p:nvPr/>
        </p:nvSpPr>
        <p:spPr bwMode="auto">
          <a:xfrm>
            <a:off x="3468876" y="1970151"/>
            <a:ext cx="830389" cy="830281"/>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en-US" altLang="zh-CN" sz="2400" dirty="0" smtClean="0">
                <a:solidFill>
                  <a:srgbClr val="0070C0"/>
                </a:solidFill>
                <a:latin typeface="微软雅黑" pitchFamily="34" charset="-122"/>
                <a:ea typeface="微软雅黑" pitchFamily="34" charset="-122"/>
              </a:rPr>
              <a:t>02</a:t>
            </a:r>
            <a:endParaRPr lang="zh-CN" altLang="en-US" sz="2400" dirty="0">
              <a:solidFill>
                <a:srgbClr val="0070C0"/>
              </a:solidFill>
              <a:latin typeface="微软雅黑" pitchFamily="34" charset="-122"/>
              <a:ea typeface="微软雅黑" pitchFamily="34" charset="-122"/>
            </a:endParaRPr>
          </a:p>
        </p:txBody>
      </p:sp>
      <p:sp>
        <p:nvSpPr>
          <p:cNvPr id="43" name="Oval 8"/>
          <p:cNvSpPr>
            <a:spLocks noChangeArrowheads="1"/>
          </p:cNvSpPr>
          <p:nvPr/>
        </p:nvSpPr>
        <p:spPr bwMode="auto">
          <a:xfrm>
            <a:off x="4779765" y="1224524"/>
            <a:ext cx="830389" cy="831716"/>
          </a:xfrm>
          <a:prstGeom prst="ellipse">
            <a:avLst/>
          </a:prstGeom>
          <a:solidFill>
            <a:srgbClr val="0070C0"/>
          </a:solidFill>
          <a:ln w="38100">
            <a:noFill/>
          </a:ln>
          <a:effectLst>
            <a:innerShdw blurRad="165100" dist="635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FFFFFF"/>
              </a:solidFill>
            </a:endParaRPr>
          </a:p>
        </p:txBody>
      </p:sp>
      <p:sp>
        <p:nvSpPr>
          <p:cNvPr id="48" name="Oval 8"/>
          <p:cNvSpPr>
            <a:spLocks noChangeArrowheads="1"/>
          </p:cNvSpPr>
          <p:nvPr/>
        </p:nvSpPr>
        <p:spPr bwMode="auto">
          <a:xfrm>
            <a:off x="4779764" y="1224524"/>
            <a:ext cx="830389" cy="831716"/>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en-US" altLang="zh-CN" sz="2400" dirty="0" smtClean="0">
                <a:solidFill>
                  <a:srgbClr val="0070C0"/>
                </a:solidFill>
                <a:latin typeface="微软雅黑" pitchFamily="34" charset="-122"/>
                <a:ea typeface="微软雅黑" pitchFamily="34" charset="-122"/>
              </a:rPr>
              <a:t>01</a:t>
            </a:r>
            <a:endParaRPr lang="zh-CN" altLang="en-US" sz="2400" dirty="0">
              <a:solidFill>
                <a:srgbClr val="0070C0"/>
              </a:solidFill>
              <a:latin typeface="微软雅黑" pitchFamily="34" charset="-122"/>
              <a:ea typeface="微软雅黑" pitchFamily="34" charset="-122"/>
            </a:endParaRPr>
          </a:p>
        </p:txBody>
      </p:sp>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研究方法</a:t>
            </a:r>
          </a:p>
        </p:txBody>
      </p:sp>
      <p:sp>
        <p:nvSpPr>
          <p:cNvPr id="47" name="Freeform 7"/>
          <p:cNvSpPr>
            <a:spLocks/>
          </p:cNvSpPr>
          <p:nvPr/>
        </p:nvSpPr>
        <p:spPr bwMode="auto">
          <a:xfrm>
            <a:off x="4126134" y="1062868"/>
            <a:ext cx="877744" cy="3360342"/>
          </a:xfrm>
          <a:custGeom>
            <a:avLst/>
            <a:gdLst>
              <a:gd name="T0" fmla="*/ 0 w 777"/>
              <a:gd name="T1" fmla="*/ 2974 h 2974"/>
              <a:gd name="T2" fmla="*/ 507 w 777"/>
              <a:gd name="T3" fmla="*/ 2467 h 2974"/>
              <a:gd name="T4" fmla="*/ 388 w 777"/>
              <a:gd name="T5" fmla="*/ 2138 h 2974"/>
              <a:gd name="T6" fmla="*/ 277 w 777"/>
              <a:gd name="T7" fmla="*/ 1818 h 2974"/>
              <a:gd name="T8" fmla="*/ 398 w 777"/>
              <a:gd name="T9" fmla="*/ 1488 h 2974"/>
              <a:gd name="T10" fmla="*/ 507 w 777"/>
              <a:gd name="T11" fmla="*/ 1171 h 2974"/>
              <a:gd name="T12" fmla="*/ 390 w 777"/>
              <a:gd name="T13" fmla="*/ 844 h 2974"/>
              <a:gd name="T14" fmla="*/ 267 w 777"/>
              <a:gd name="T15" fmla="*/ 511 h 2974"/>
              <a:gd name="T16" fmla="*/ 777 w 777"/>
              <a:gd name="T17" fmla="*/ 0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7" h="2974">
                <a:moveTo>
                  <a:pt x="0" y="2974"/>
                </a:moveTo>
                <a:cubicBezTo>
                  <a:pt x="280" y="2974"/>
                  <a:pt x="507" y="2747"/>
                  <a:pt x="507" y="2467"/>
                </a:cubicBezTo>
                <a:cubicBezTo>
                  <a:pt x="507" y="2342"/>
                  <a:pt x="459" y="2227"/>
                  <a:pt x="388" y="2138"/>
                </a:cubicBezTo>
                <a:cubicBezTo>
                  <a:pt x="317" y="2049"/>
                  <a:pt x="277" y="1939"/>
                  <a:pt x="277" y="1818"/>
                </a:cubicBezTo>
                <a:cubicBezTo>
                  <a:pt x="277" y="1692"/>
                  <a:pt x="326" y="1577"/>
                  <a:pt x="398" y="1488"/>
                </a:cubicBezTo>
                <a:cubicBezTo>
                  <a:pt x="469" y="1400"/>
                  <a:pt x="507" y="1290"/>
                  <a:pt x="507" y="1171"/>
                </a:cubicBezTo>
                <a:cubicBezTo>
                  <a:pt x="507" y="1047"/>
                  <a:pt x="465" y="933"/>
                  <a:pt x="390" y="844"/>
                </a:cubicBezTo>
                <a:cubicBezTo>
                  <a:pt x="315" y="754"/>
                  <a:pt x="267" y="638"/>
                  <a:pt x="267" y="511"/>
                </a:cubicBezTo>
                <a:cubicBezTo>
                  <a:pt x="267" y="229"/>
                  <a:pt x="496" y="0"/>
                  <a:pt x="777" y="0"/>
                </a:cubicBezTo>
              </a:path>
            </a:pathLst>
          </a:custGeom>
          <a:noFill/>
          <a:ln w="12700"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52" name="Oval 12"/>
          <p:cNvSpPr>
            <a:spLocks noChangeArrowheads="1"/>
          </p:cNvSpPr>
          <p:nvPr/>
        </p:nvSpPr>
        <p:spPr bwMode="auto">
          <a:xfrm>
            <a:off x="4382521" y="1417746"/>
            <a:ext cx="122932" cy="123395"/>
          </a:xfrm>
          <a:prstGeom prst="ellipse">
            <a:avLst/>
          </a:prstGeom>
          <a:solidFill>
            <a:srgbClr val="FFFFFF"/>
          </a:solidFill>
          <a:ln w="12700" cap="flat">
            <a:solidFill>
              <a:schemeClr val="bg1">
                <a:lumMod val="65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zh-CN" altLang="en-US"/>
          </a:p>
        </p:txBody>
      </p:sp>
      <p:sp>
        <p:nvSpPr>
          <p:cNvPr id="53" name="Oval 13"/>
          <p:cNvSpPr>
            <a:spLocks noChangeArrowheads="1"/>
          </p:cNvSpPr>
          <p:nvPr/>
        </p:nvSpPr>
        <p:spPr bwMode="auto">
          <a:xfrm>
            <a:off x="4658042" y="2334116"/>
            <a:ext cx="123411" cy="122916"/>
          </a:xfrm>
          <a:prstGeom prst="ellipse">
            <a:avLst/>
          </a:prstGeom>
          <a:solidFill>
            <a:srgbClr val="FFFFFF"/>
          </a:solidFill>
          <a:ln w="12700" cap="flat">
            <a:solidFill>
              <a:schemeClr val="bg1">
                <a:lumMod val="65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zh-CN" altLang="en-US"/>
          </a:p>
        </p:txBody>
      </p:sp>
      <p:sp>
        <p:nvSpPr>
          <p:cNvPr id="54" name="Oval 14"/>
          <p:cNvSpPr>
            <a:spLocks noChangeArrowheads="1"/>
          </p:cNvSpPr>
          <p:nvPr/>
        </p:nvSpPr>
        <p:spPr bwMode="auto">
          <a:xfrm>
            <a:off x="4375824" y="3025698"/>
            <a:ext cx="122932" cy="122916"/>
          </a:xfrm>
          <a:prstGeom prst="ellipse">
            <a:avLst/>
          </a:prstGeom>
          <a:solidFill>
            <a:srgbClr val="FFFFFF"/>
          </a:solidFill>
          <a:ln w="12700" cap="flat">
            <a:solidFill>
              <a:schemeClr val="bg1">
                <a:lumMod val="65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zh-CN" altLang="en-US"/>
          </a:p>
        </p:txBody>
      </p:sp>
      <p:sp>
        <p:nvSpPr>
          <p:cNvPr id="55" name="Oval 15"/>
          <p:cNvSpPr>
            <a:spLocks noChangeArrowheads="1"/>
          </p:cNvSpPr>
          <p:nvPr/>
        </p:nvSpPr>
        <p:spPr bwMode="auto">
          <a:xfrm>
            <a:off x="4624080" y="3993721"/>
            <a:ext cx="123411" cy="122916"/>
          </a:xfrm>
          <a:prstGeom prst="ellipse">
            <a:avLst/>
          </a:prstGeom>
          <a:solidFill>
            <a:srgbClr val="FFFFFF"/>
          </a:solidFill>
          <a:ln w="12700" cap="flat">
            <a:solidFill>
              <a:schemeClr val="bg1">
                <a:lumMod val="65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zh-CN" altLang="en-US"/>
          </a:p>
        </p:txBody>
      </p:sp>
      <p:sp>
        <p:nvSpPr>
          <p:cNvPr id="56" name="Line 16"/>
          <p:cNvSpPr>
            <a:spLocks noChangeShapeType="1"/>
          </p:cNvSpPr>
          <p:nvPr/>
        </p:nvSpPr>
        <p:spPr bwMode="auto">
          <a:xfrm flipH="1">
            <a:off x="3610967" y="1479922"/>
            <a:ext cx="771554" cy="0"/>
          </a:xfrm>
          <a:prstGeom prst="line">
            <a:avLst/>
          </a:prstGeom>
          <a:noFill/>
          <a:ln w="12700" cap="flat">
            <a:solidFill>
              <a:schemeClr val="tx1">
                <a:lumMod val="65000"/>
                <a:lumOff val="35000"/>
              </a:schemeClr>
            </a:solidFill>
            <a:prstDash val="solid"/>
            <a:miter lim="800000"/>
            <a:headEnd type="none" w="med" len="med"/>
            <a:tailEnd type="oval" w="med" len="me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57" name="Line 17"/>
          <p:cNvSpPr>
            <a:spLocks noChangeShapeType="1"/>
          </p:cNvSpPr>
          <p:nvPr/>
        </p:nvSpPr>
        <p:spPr bwMode="auto">
          <a:xfrm flipH="1">
            <a:off x="4781453" y="2394857"/>
            <a:ext cx="771554" cy="0"/>
          </a:xfrm>
          <a:prstGeom prst="line">
            <a:avLst/>
          </a:prstGeom>
          <a:noFill/>
          <a:ln w="12700" cap="flat">
            <a:solidFill>
              <a:schemeClr val="tx1">
                <a:lumMod val="65000"/>
                <a:lumOff val="35000"/>
              </a:schemeClr>
            </a:solidFill>
            <a:prstDash val="solid"/>
            <a:miter lim="800000"/>
            <a:headEnd type="oval" w="med" len="med"/>
            <a:tailEnd type="none" w="med" len="me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58" name="Line 18"/>
          <p:cNvSpPr>
            <a:spLocks noChangeShapeType="1"/>
          </p:cNvSpPr>
          <p:nvPr/>
        </p:nvSpPr>
        <p:spPr bwMode="auto">
          <a:xfrm flipH="1">
            <a:off x="3283308" y="3087395"/>
            <a:ext cx="1093474" cy="0"/>
          </a:xfrm>
          <a:prstGeom prst="line">
            <a:avLst/>
          </a:prstGeom>
          <a:noFill/>
          <a:ln w="12700" cap="flat">
            <a:solidFill>
              <a:schemeClr val="tx1">
                <a:lumMod val="65000"/>
                <a:lumOff val="35000"/>
              </a:schemeClr>
            </a:solidFill>
            <a:prstDash val="solid"/>
            <a:miter lim="800000"/>
            <a:headEnd type="none" w="med" len="med"/>
            <a:tailEnd type="oval" w="med" len="me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59" name="Line 19"/>
          <p:cNvSpPr>
            <a:spLocks noChangeShapeType="1"/>
          </p:cNvSpPr>
          <p:nvPr/>
        </p:nvSpPr>
        <p:spPr bwMode="auto">
          <a:xfrm flipH="1">
            <a:off x="4746056" y="4055897"/>
            <a:ext cx="770597" cy="0"/>
          </a:xfrm>
          <a:prstGeom prst="line">
            <a:avLst/>
          </a:prstGeom>
          <a:noFill/>
          <a:ln w="12700" cap="flat">
            <a:solidFill>
              <a:schemeClr val="tx1">
                <a:lumMod val="65000"/>
                <a:lumOff val="35000"/>
              </a:schemeClr>
            </a:solidFill>
            <a:prstDash val="solid"/>
            <a:miter lim="800000"/>
            <a:headEnd type="oval" w="med" len="med"/>
            <a:tailEnd type="none" w="med" len="me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60" name="TextBox 59"/>
          <p:cNvSpPr txBox="1"/>
          <p:nvPr/>
        </p:nvSpPr>
        <p:spPr>
          <a:xfrm>
            <a:off x="1235676" y="1371607"/>
            <a:ext cx="2247722" cy="549381"/>
          </a:xfrm>
          <a:prstGeom prst="rect">
            <a:avLst/>
          </a:prstGeom>
          <a:noFill/>
        </p:spPr>
        <p:txBody>
          <a:bodyPr wrap="square" lIns="68580" tIns="34290" rIns="68580" bIns="34290" rtlCol="0">
            <a:spAutoFit/>
          </a:bodyPr>
          <a:lstStyle/>
          <a:p>
            <a:pPr algn="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a:t>
            </a:r>
          </a:p>
        </p:txBody>
      </p:sp>
      <p:sp>
        <p:nvSpPr>
          <p:cNvPr id="61" name="TextBox 60"/>
          <p:cNvSpPr txBox="1"/>
          <p:nvPr/>
        </p:nvSpPr>
        <p:spPr>
          <a:xfrm>
            <a:off x="2162432" y="1117620"/>
            <a:ext cx="1320966" cy="253916"/>
          </a:xfrm>
          <a:prstGeom prst="rect">
            <a:avLst/>
          </a:prstGeom>
          <a:noFill/>
        </p:spPr>
        <p:txBody>
          <a:bodyPr wrap="square" lIns="68580" tIns="0" rIns="68580" bIns="0" rtlCol="0" anchor="t">
            <a:spAutoFit/>
          </a:bodyPr>
          <a:lstStyle/>
          <a:p>
            <a:pPr algn="r">
              <a:lnSpc>
                <a:spcPct val="150000"/>
              </a:lnSpc>
            </a:pPr>
            <a:r>
              <a:rPr lang="zh-CN" altLang="en-US" sz="1100" dirty="0" smtClean="0">
                <a:solidFill>
                  <a:srgbClr val="0070C0"/>
                </a:solidFill>
                <a:latin typeface="微软雅黑" pitchFamily="34" charset="-122"/>
                <a:ea typeface="微软雅黑" pitchFamily="34" charset="-122"/>
                <a:cs typeface="华文黑体" pitchFamily="2" charset="-122"/>
              </a:rPr>
              <a:t>研究方法一标题</a:t>
            </a:r>
            <a:endParaRPr lang="zh-CN" altLang="en-US" sz="1100" dirty="0">
              <a:solidFill>
                <a:srgbClr val="0070C0"/>
              </a:solidFill>
              <a:latin typeface="微软雅黑" pitchFamily="34" charset="-122"/>
              <a:ea typeface="微软雅黑" pitchFamily="34" charset="-122"/>
              <a:cs typeface="华文黑体" pitchFamily="2" charset="-122"/>
            </a:endParaRPr>
          </a:p>
        </p:txBody>
      </p:sp>
      <p:sp>
        <p:nvSpPr>
          <p:cNvPr id="78" name="TextBox 77"/>
          <p:cNvSpPr txBox="1"/>
          <p:nvPr/>
        </p:nvSpPr>
        <p:spPr>
          <a:xfrm>
            <a:off x="5692786" y="2284036"/>
            <a:ext cx="2203182" cy="549381"/>
          </a:xfrm>
          <a:prstGeom prst="rect">
            <a:avLst/>
          </a:prstGeom>
          <a:noFill/>
        </p:spPr>
        <p:txBody>
          <a:bodyPr wrap="square" lIns="68580" tIns="34290" rIns="68580" bIns="34290" rtlCol="0">
            <a:spAutoFit/>
          </a:bodyPr>
          <a:lstStyle/>
          <a:p>
            <a:pP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a:t>
            </a:r>
          </a:p>
        </p:txBody>
      </p:sp>
      <p:sp>
        <p:nvSpPr>
          <p:cNvPr id="79" name="TextBox 78"/>
          <p:cNvSpPr txBox="1"/>
          <p:nvPr/>
        </p:nvSpPr>
        <p:spPr>
          <a:xfrm>
            <a:off x="5692786" y="2030049"/>
            <a:ext cx="1202284" cy="253916"/>
          </a:xfrm>
          <a:prstGeom prst="rect">
            <a:avLst/>
          </a:prstGeom>
          <a:noFill/>
        </p:spPr>
        <p:txBody>
          <a:bodyPr wrap="square" lIns="68580" tIns="0" rIns="68580" bIns="0" rtlCol="0" anchor="t">
            <a:spAutoFit/>
          </a:bodyPr>
          <a:lstStyle/>
          <a:p>
            <a:pPr>
              <a:lnSpc>
                <a:spcPct val="150000"/>
              </a:lnSpc>
            </a:pPr>
            <a:r>
              <a:rPr lang="zh-CN" altLang="en-US" sz="1100" dirty="0" smtClean="0">
                <a:solidFill>
                  <a:srgbClr val="0070C0"/>
                </a:solidFill>
                <a:latin typeface="微软雅黑" pitchFamily="34" charset="-122"/>
                <a:ea typeface="微软雅黑" pitchFamily="34" charset="-122"/>
                <a:cs typeface="华文黑体" pitchFamily="2" charset="-122"/>
              </a:rPr>
              <a:t>研究方法二标题</a:t>
            </a:r>
            <a:endParaRPr lang="zh-CN" altLang="en-US" sz="1100" dirty="0">
              <a:solidFill>
                <a:srgbClr val="0070C0"/>
              </a:solidFill>
              <a:latin typeface="微软雅黑" pitchFamily="34" charset="-122"/>
              <a:ea typeface="微软雅黑" pitchFamily="34" charset="-122"/>
              <a:cs typeface="华文黑体" pitchFamily="2" charset="-122"/>
            </a:endParaRPr>
          </a:p>
        </p:txBody>
      </p:sp>
      <p:sp>
        <p:nvSpPr>
          <p:cNvPr id="80" name="TextBox 79"/>
          <p:cNvSpPr txBox="1"/>
          <p:nvPr/>
        </p:nvSpPr>
        <p:spPr>
          <a:xfrm>
            <a:off x="815547" y="3007775"/>
            <a:ext cx="2352114" cy="549381"/>
          </a:xfrm>
          <a:prstGeom prst="rect">
            <a:avLst/>
          </a:prstGeom>
          <a:noFill/>
        </p:spPr>
        <p:txBody>
          <a:bodyPr wrap="square" lIns="68580" tIns="34290" rIns="68580" bIns="34290" rtlCol="0">
            <a:spAutoFit/>
          </a:bodyPr>
          <a:lstStyle/>
          <a:p>
            <a:pPr algn="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a:t>
            </a:r>
          </a:p>
        </p:txBody>
      </p:sp>
      <p:sp>
        <p:nvSpPr>
          <p:cNvPr id="81" name="TextBox 80"/>
          <p:cNvSpPr txBox="1"/>
          <p:nvPr/>
        </p:nvSpPr>
        <p:spPr>
          <a:xfrm>
            <a:off x="1989438" y="2753788"/>
            <a:ext cx="1178223" cy="224036"/>
          </a:xfrm>
          <a:prstGeom prst="rect">
            <a:avLst/>
          </a:prstGeom>
          <a:noFill/>
        </p:spPr>
        <p:txBody>
          <a:bodyPr wrap="square" lIns="68580" tIns="0" rIns="68580" bIns="0" rtlCol="0" anchor="t">
            <a:spAutoFit/>
          </a:bodyPr>
          <a:lstStyle/>
          <a:p>
            <a:pPr algn="r">
              <a:lnSpc>
                <a:spcPct val="150000"/>
              </a:lnSpc>
            </a:pPr>
            <a:r>
              <a:rPr lang="zh-CN" altLang="en-US" sz="1100" dirty="0" smtClean="0">
                <a:solidFill>
                  <a:srgbClr val="0070C0"/>
                </a:solidFill>
                <a:latin typeface="微软雅黑" pitchFamily="34" charset="-122"/>
                <a:ea typeface="微软雅黑" pitchFamily="34" charset="-122"/>
                <a:cs typeface="华文黑体" pitchFamily="2" charset="-122"/>
              </a:rPr>
              <a:t>研究方法三标题</a:t>
            </a:r>
            <a:endParaRPr lang="zh-CN" altLang="en-US" sz="1100" dirty="0">
              <a:solidFill>
                <a:srgbClr val="0070C0"/>
              </a:solidFill>
              <a:latin typeface="微软雅黑" pitchFamily="34" charset="-122"/>
              <a:ea typeface="微软雅黑" pitchFamily="34" charset="-122"/>
              <a:cs typeface="华文黑体" pitchFamily="2" charset="-122"/>
            </a:endParaRPr>
          </a:p>
        </p:txBody>
      </p:sp>
      <p:sp>
        <p:nvSpPr>
          <p:cNvPr id="82" name="TextBox 81"/>
          <p:cNvSpPr txBox="1"/>
          <p:nvPr/>
        </p:nvSpPr>
        <p:spPr>
          <a:xfrm>
            <a:off x="5598246" y="3942587"/>
            <a:ext cx="2211223" cy="549381"/>
          </a:xfrm>
          <a:prstGeom prst="rect">
            <a:avLst/>
          </a:prstGeom>
          <a:noFill/>
        </p:spPr>
        <p:txBody>
          <a:bodyPr wrap="square" lIns="68580" tIns="34290" rIns="68580" bIns="34290" rtlCol="0">
            <a:spAutoFit/>
          </a:bodyPr>
          <a:lstStyle/>
          <a:p>
            <a:pP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a:t>
            </a:r>
          </a:p>
        </p:txBody>
      </p:sp>
      <p:sp>
        <p:nvSpPr>
          <p:cNvPr id="83" name="TextBox 82"/>
          <p:cNvSpPr txBox="1"/>
          <p:nvPr/>
        </p:nvSpPr>
        <p:spPr>
          <a:xfrm>
            <a:off x="5598247" y="3688600"/>
            <a:ext cx="1333894" cy="224036"/>
          </a:xfrm>
          <a:prstGeom prst="rect">
            <a:avLst/>
          </a:prstGeom>
          <a:noFill/>
        </p:spPr>
        <p:txBody>
          <a:bodyPr wrap="square" lIns="68580" tIns="0" rIns="68580" bIns="0" rtlCol="0" anchor="t">
            <a:spAutoFit/>
          </a:bodyPr>
          <a:lstStyle/>
          <a:p>
            <a:pPr>
              <a:lnSpc>
                <a:spcPct val="150000"/>
              </a:lnSpc>
            </a:pPr>
            <a:r>
              <a:rPr lang="zh-CN" altLang="en-US" sz="1100" dirty="0" smtClean="0">
                <a:solidFill>
                  <a:srgbClr val="0070C0"/>
                </a:solidFill>
                <a:latin typeface="微软雅黑" pitchFamily="34" charset="-122"/>
                <a:ea typeface="微软雅黑" pitchFamily="34" charset="-122"/>
                <a:cs typeface="华文黑体" pitchFamily="2" charset="-122"/>
              </a:rPr>
              <a:t>研究方法四标题</a:t>
            </a:r>
            <a:endParaRPr lang="zh-CN" altLang="en-US" sz="1100" dirty="0">
              <a:solidFill>
                <a:srgbClr val="0070C0"/>
              </a:solidFill>
              <a:latin typeface="微软雅黑" pitchFamily="34" charset="-122"/>
              <a:ea typeface="微软雅黑" pitchFamily="34" charset="-122"/>
              <a:cs typeface="华文黑体" pitchFamily="2" charset="-122"/>
            </a:endParaRPr>
          </a:p>
        </p:txBody>
      </p:sp>
    </p:spTree>
    <p:extLst>
      <p:ext uri="{BB962C8B-B14F-4D97-AF65-F5344CB8AC3E}">
        <p14:creationId xmlns:p14="http://schemas.microsoft.com/office/powerpoint/2010/main" val="3187763444"/>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2" presetClass="entr" presetSubtype="1"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wipe(up)">
                                      <p:cBhvr>
                                        <p:cTn id="13" dur="4000"/>
                                        <p:tgtEl>
                                          <p:spTgt spid="47"/>
                                        </p:tgtEl>
                                      </p:cBhvr>
                                    </p:animEffect>
                                  </p:childTnLst>
                                </p:cTn>
                              </p:par>
                              <p:par>
                                <p:cTn id="14" presetID="1" presetClass="entr" presetSubtype="0" fill="hold" grpId="0" nodeType="withEffect">
                                  <p:stCondLst>
                                    <p:cond delay="500"/>
                                  </p:stCondLst>
                                  <p:childTnLst>
                                    <p:set>
                                      <p:cBhvr>
                                        <p:cTn id="15" dur="1" fill="hold">
                                          <p:stCondLst>
                                            <p:cond delay="0"/>
                                          </p:stCondLst>
                                        </p:cTn>
                                        <p:tgtEl>
                                          <p:spTgt spid="48"/>
                                        </p:tgtEl>
                                        <p:attrNameLst>
                                          <p:attrName>style.visibility</p:attrName>
                                        </p:attrNameLst>
                                      </p:cBhvr>
                                      <p:to>
                                        <p:strVal val="visible"/>
                                      </p:to>
                                    </p:set>
                                  </p:childTnLst>
                                </p:cTn>
                              </p:par>
                              <p:par>
                                <p:cTn id="16" presetID="1" presetClass="entr" presetSubtype="0" fill="hold" grpId="0" nodeType="withEffect">
                                  <p:stCondLst>
                                    <p:cond delay="500"/>
                                  </p:stCondLst>
                                  <p:childTnLst>
                                    <p:set>
                                      <p:cBhvr>
                                        <p:cTn id="17" dur="1" fill="hold">
                                          <p:stCondLst>
                                            <p:cond delay="0"/>
                                          </p:stCondLst>
                                        </p:cTn>
                                        <p:tgtEl>
                                          <p:spTgt spid="43"/>
                                        </p:tgtEl>
                                        <p:attrNameLst>
                                          <p:attrName>style.visibility</p:attrName>
                                        </p:attrNameLst>
                                      </p:cBhvr>
                                      <p:to>
                                        <p:strVal val="visible"/>
                                      </p:to>
                                    </p:set>
                                  </p:childTnLst>
                                </p:cTn>
                              </p:par>
                              <p:par>
                                <p:cTn id="18" presetID="35" presetClass="path" presetSubtype="0" accel="50000" decel="50000" fill="hold" grpId="1" nodeType="withEffect">
                                  <p:stCondLst>
                                    <p:cond delay="500"/>
                                  </p:stCondLst>
                                  <p:childTnLst>
                                    <p:animMotion origin="layout" path="M -2.08333E-6 0 L -0.02252 0 " pathEditMode="relative" rAng="0" ptsTypes="AA">
                                      <p:cBhvr>
                                        <p:cTn id="19" dur="2000" fill="hold"/>
                                        <p:tgtEl>
                                          <p:spTgt spid="48"/>
                                        </p:tgtEl>
                                        <p:attrNameLst>
                                          <p:attrName>ppt_x</p:attrName>
                                          <p:attrName>ppt_y</p:attrName>
                                        </p:attrNameLst>
                                      </p:cBhvr>
                                      <p:rCtr x="-1133" y="0"/>
                                    </p:animMotion>
                                  </p:childTnLst>
                                </p:cTn>
                              </p:par>
                              <p:par>
                                <p:cTn id="20" presetID="10" presetClass="entr" presetSubtype="0" fill="hold" grpId="0" nodeType="withEffect">
                                  <p:stCondLst>
                                    <p:cond delay="50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500"/>
                                        <p:tgtEl>
                                          <p:spTgt spid="52"/>
                                        </p:tgtEl>
                                      </p:cBhvr>
                                    </p:animEffect>
                                  </p:childTnLst>
                                </p:cTn>
                              </p:par>
                              <p:par>
                                <p:cTn id="23" presetID="22" presetClass="entr" presetSubtype="2" fill="hold" grpId="0" nodeType="withEffect">
                                  <p:stCondLst>
                                    <p:cond delay="500"/>
                                  </p:stCondLst>
                                  <p:childTnLst>
                                    <p:set>
                                      <p:cBhvr>
                                        <p:cTn id="24" dur="1" fill="hold">
                                          <p:stCondLst>
                                            <p:cond delay="0"/>
                                          </p:stCondLst>
                                        </p:cTn>
                                        <p:tgtEl>
                                          <p:spTgt spid="56"/>
                                        </p:tgtEl>
                                        <p:attrNameLst>
                                          <p:attrName>style.visibility</p:attrName>
                                        </p:attrNameLst>
                                      </p:cBhvr>
                                      <p:to>
                                        <p:strVal val="visible"/>
                                      </p:to>
                                    </p:set>
                                    <p:animEffect transition="in" filter="wipe(right)">
                                      <p:cBhvr>
                                        <p:cTn id="25" dur="500"/>
                                        <p:tgtEl>
                                          <p:spTgt spid="56"/>
                                        </p:tgtEl>
                                      </p:cBhvr>
                                    </p:animEffect>
                                  </p:childTnLst>
                                </p:cTn>
                              </p:par>
                              <p:par>
                                <p:cTn id="26" presetID="12" presetClass="entr" presetSubtype="2" fill="hold" grpId="0" nodeType="withEffect">
                                  <p:stCondLst>
                                    <p:cond delay="1000"/>
                                  </p:stCondLst>
                                  <p:childTnLst>
                                    <p:set>
                                      <p:cBhvr>
                                        <p:cTn id="27" dur="1" fill="hold">
                                          <p:stCondLst>
                                            <p:cond delay="0"/>
                                          </p:stCondLst>
                                        </p:cTn>
                                        <p:tgtEl>
                                          <p:spTgt spid="61"/>
                                        </p:tgtEl>
                                        <p:attrNameLst>
                                          <p:attrName>style.visibility</p:attrName>
                                        </p:attrNameLst>
                                      </p:cBhvr>
                                      <p:to>
                                        <p:strVal val="visible"/>
                                      </p:to>
                                    </p:set>
                                    <p:anim calcmode="lin" valueType="num">
                                      <p:cBhvr additive="base">
                                        <p:cTn id="28" dur="500"/>
                                        <p:tgtEl>
                                          <p:spTgt spid="61"/>
                                        </p:tgtEl>
                                        <p:attrNameLst>
                                          <p:attrName>ppt_x</p:attrName>
                                        </p:attrNameLst>
                                      </p:cBhvr>
                                      <p:tavLst>
                                        <p:tav tm="0">
                                          <p:val>
                                            <p:strVal val="#ppt_x+#ppt_w*1.125000"/>
                                          </p:val>
                                        </p:tav>
                                        <p:tav tm="100000">
                                          <p:val>
                                            <p:strVal val="#ppt_x"/>
                                          </p:val>
                                        </p:tav>
                                      </p:tavLst>
                                    </p:anim>
                                    <p:animEffect transition="in" filter="wipe(left)">
                                      <p:cBhvr>
                                        <p:cTn id="29" dur="500"/>
                                        <p:tgtEl>
                                          <p:spTgt spid="61"/>
                                        </p:tgtEl>
                                      </p:cBhvr>
                                    </p:animEffect>
                                  </p:childTnLst>
                                </p:cTn>
                              </p:par>
                              <p:par>
                                <p:cTn id="30" presetID="12" presetClass="entr" presetSubtype="2" fill="hold" grpId="0" nodeType="withEffect">
                                  <p:stCondLst>
                                    <p:cond delay="1000"/>
                                  </p:stCondLst>
                                  <p:childTnLst>
                                    <p:set>
                                      <p:cBhvr>
                                        <p:cTn id="31" dur="1" fill="hold">
                                          <p:stCondLst>
                                            <p:cond delay="0"/>
                                          </p:stCondLst>
                                        </p:cTn>
                                        <p:tgtEl>
                                          <p:spTgt spid="60"/>
                                        </p:tgtEl>
                                        <p:attrNameLst>
                                          <p:attrName>style.visibility</p:attrName>
                                        </p:attrNameLst>
                                      </p:cBhvr>
                                      <p:to>
                                        <p:strVal val="visible"/>
                                      </p:to>
                                    </p:set>
                                    <p:anim calcmode="lin" valueType="num">
                                      <p:cBhvr additive="base">
                                        <p:cTn id="32" dur="500"/>
                                        <p:tgtEl>
                                          <p:spTgt spid="60"/>
                                        </p:tgtEl>
                                        <p:attrNameLst>
                                          <p:attrName>ppt_x</p:attrName>
                                        </p:attrNameLst>
                                      </p:cBhvr>
                                      <p:tavLst>
                                        <p:tav tm="0">
                                          <p:val>
                                            <p:strVal val="#ppt_x+#ppt_w*1.125000"/>
                                          </p:val>
                                        </p:tav>
                                        <p:tav tm="100000">
                                          <p:val>
                                            <p:strVal val="#ppt_x"/>
                                          </p:val>
                                        </p:tav>
                                      </p:tavLst>
                                    </p:anim>
                                    <p:animEffect transition="in" filter="wipe(left)">
                                      <p:cBhvr>
                                        <p:cTn id="33" dur="500"/>
                                        <p:tgtEl>
                                          <p:spTgt spid="60"/>
                                        </p:tgtEl>
                                      </p:cBhvr>
                                    </p:animEffect>
                                  </p:childTnLst>
                                </p:cTn>
                              </p:par>
                              <p:par>
                                <p:cTn id="34" presetID="1" presetClass="entr" presetSubtype="0" fill="hold" grpId="0" nodeType="withEffect">
                                  <p:stCondLst>
                                    <p:cond delay="1500"/>
                                  </p:stCondLst>
                                  <p:childTnLst>
                                    <p:set>
                                      <p:cBhvr>
                                        <p:cTn id="35" dur="1" fill="hold">
                                          <p:stCondLst>
                                            <p:cond delay="0"/>
                                          </p:stCondLst>
                                        </p:cTn>
                                        <p:tgtEl>
                                          <p:spTgt spid="49"/>
                                        </p:tgtEl>
                                        <p:attrNameLst>
                                          <p:attrName>style.visibility</p:attrName>
                                        </p:attrNameLst>
                                      </p:cBhvr>
                                      <p:to>
                                        <p:strVal val="visible"/>
                                      </p:to>
                                    </p:set>
                                  </p:childTnLst>
                                </p:cTn>
                              </p:par>
                              <p:par>
                                <p:cTn id="36" presetID="1" presetClass="entr" presetSubtype="0" fill="hold" grpId="0" nodeType="withEffect">
                                  <p:stCondLst>
                                    <p:cond delay="1500"/>
                                  </p:stCondLst>
                                  <p:childTnLst>
                                    <p:set>
                                      <p:cBhvr>
                                        <p:cTn id="37" dur="1" fill="hold">
                                          <p:stCondLst>
                                            <p:cond delay="0"/>
                                          </p:stCondLst>
                                        </p:cTn>
                                        <p:tgtEl>
                                          <p:spTgt spid="45"/>
                                        </p:tgtEl>
                                        <p:attrNameLst>
                                          <p:attrName>style.visibility</p:attrName>
                                        </p:attrNameLst>
                                      </p:cBhvr>
                                      <p:to>
                                        <p:strVal val="visible"/>
                                      </p:to>
                                    </p:set>
                                  </p:childTnLst>
                                </p:cTn>
                              </p:par>
                              <p:par>
                                <p:cTn id="38" presetID="63" presetClass="path" presetSubtype="0" accel="50000" decel="50000" fill="hold" grpId="1" nodeType="withEffect">
                                  <p:stCondLst>
                                    <p:cond delay="1500"/>
                                  </p:stCondLst>
                                  <p:childTnLst>
                                    <p:animMotion origin="layout" path="M -2.08333E-6 2.59259E-6 L 0.025 2.59259E-6 " pathEditMode="relative" rAng="0" ptsTypes="AA">
                                      <p:cBhvr>
                                        <p:cTn id="39" dur="2000" fill="hold"/>
                                        <p:tgtEl>
                                          <p:spTgt spid="49"/>
                                        </p:tgtEl>
                                        <p:attrNameLst>
                                          <p:attrName>ppt_x</p:attrName>
                                          <p:attrName>ppt_y</p:attrName>
                                        </p:attrNameLst>
                                      </p:cBhvr>
                                      <p:rCtr x="1250" y="0"/>
                                    </p:animMotion>
                                  </p:childTnLst>
                                </p:cTn>
                              </p:par>
                              <p:par>
                                <p:cTn id="40" presetID="10" presetClass="entr" presetSubtype="0" fill="hold" grpId="0" nodeType="withEffect">
                                  <p:stCondLst>
                                    <p:cond delay="1500"/>
                                  </p:stCondLst>
                                  <p:childTnLst>
                                    <p:set>
                                      <p:cBhvr>
                                        <p:cTn id="41" dur="1" fill="hold">
                                          <p:stCondLst>
                                            <p:cond delay="0"/>
                                          </p:stCondLst>
                                        </p:cTn>
                                        <p:tgtEl>
                                          <p:spTgt spid="53"/>
                                        </p:tgtEl>
                                        <p:attrNameLst>
                                          <p:attrName>style.visibility</p:attrName>
                                        </p:attrNameLst>
                                      </p:cBhvr>
                                      <p:to>
                                        <p:strVal val="visible"/>
                                      </p:to>
                                    </p:set>
                                    <p:animEffect transition="in" filter="fade">
                                      <p:cBhvr>
                                        <p:cTn id="42" dur="500"/>
                                        <p:tgtEl>
                                          <p:spTgt spid="53"/>
                                        </p:tgtEl>
                                      </p:cBhvr>
                                    </p:animEffect>
                                  </p:childTnLst>
                                </p:cTn>
                              </p:par>
                              <p:par>
                                <p:cTn id="43" presetID="22" presetClass="entr" presetSubtype="8" fill="hold" grpId="0" nodeType="withEffect">
                                  <p:stCondLst>
                                    <p:cond delay="1500"/>
                                  </p:stCondLst>
                                  <p:childTnLst>
                                    <p:set>
                                      <p:cBhvr>
                                        <p:cTn id="44" dur="1" fill="hold">
                                          <p:stCondLst>
                                            <p:cond delay="0"/>
                                          </p:stCondLst>
                                        </p:cTn>
                                        <p:tgtEl>
                                          <p:spTgt spid="57"/>
                                        </p:tgtEl>
                                        <p:attrNameLst>
                                          <p:attrName>style.visibility</p:attrName>
                                        </p:attrNameLst>
                                      </p:cBhvr>
                                      <p:to>
                                        <p:strVal val="visible"/>
                                      </p:to>
                                    </p:set>
                                    <p:animEffect transition="in" filter="wipe(left)">
                                      <p:cBhvr>
                                        <p:cTn id="45" dur="500"/>
                                        <p:tgtEl>
                                          <p:spTgt spid="57"/>
                                        </p:tgtEl>
                                      </p:cBhvr>
                                    </p:animEffect>
                                  </p:childTnLst>
                                </p:cTn>
                              </p:par>
                              <p:par>
                                <p:cTn id="46" presetID="12" presetClass="entr" presetSubtype="8" fill="hold" grpId="0" nodeType="withEffect">
                                  <p:stCondLst>
                                    <p:cond delay="2000"/>
                                  </p:stCondLst>
                                  <p:childTnLst>
                                    <p:set>
                                      <p:cBhvr>
                                        <p:cTn id="47" dur="1" fill="hold">
                                          <p:stCondLst>
                                            <p:cond delay="0"/>
                                          </p:stCondLst>
                                        </p:cTn>
                                        <p:tgtEl>
                                          <p:spTgt spid="79"/>
                                        </p:tgtEl>
                                        <p:attrNameLst>
                                          <p:attrName>style.visibility</p:attrName>
                                        </p:attrNameLst>
                                      </p:cBhvr>
                                      <p:to>
                                        <p:strVal val="visible"/>
                                      </p:to>
                                    </p:set>
                                    <p:anim calcmode="lin" valueType="num">
                                      <p:cBhvr additive="base">
                                        <p:cTn id="48" dur="500"/>
                                        <p:tgtEl>
                                          <p:spTgt spid="79"/>
                                        </p:tgtEl>
                                        <p:attrNameLst>
                                          <p:attrName>ppt_x</p:attrName>
                                        </p:attrNameLst>
                                      </p:cBhvr>
                                      <p:tavLst>
                                        <p:tav tm="0">
                                          <p:val>
                                            <p:strVal val="#ppt_x-#ppt_w*1.125000"/>
                                          </p:val>
                                        </p:tav>
                                        <p:tav tm="100000">
                                          <p:val>
                                            <p:strVal val="#ppt_x"/>
                                          </p:val>
                                        </p:tav>
                                      </p:tavLst>
                                    </p:anim>
                                    <p:animEffect transition="in" filter="wipe(right)">
                                      <p:cBhvr>
                                        <p:cTn id="49" dur="500"/>
                                        <p:tgtEl>
                                          <p:spTgt spid="79"/>
                                        </p:tgtEl>
                                      </p:cBhvr>
                                    </p:animEffect>
                                  </p:childTnLst>
                                </p:cTn>
                              </p:par>
                              <p:par>
                                <p:cTn id="50" presetID="12" presetClass="entr" presetSubtype="8" fill="hold" grpId="0" nodeType="withEffect">
                                  <p:stCondLst>
                                    <p:cond delay="2000"/>
                                  </p:stCondLst>
                                  <p:childTnLst>
                                    <p:set>
                                      <p:cBhvr>
                                        <p:cTn id="51" dur="1" fill="hold">
                                          <p:stCondLst>
                                            <p:cond delay="0"/>
                                          </p:stCondLst>
                                        </p:cTn>
                                        <p:tgtEl>
                                          <p:spTgt spid="78"/>
                                        </p:tgtEl>
                                        <p:attrNameLst>
                                          <p:attrName>style.visibility</p:attrName>
                                        </p:attrNameLst>
                                      </p:cBhvr>
                                      <p:to>
                                        <p:strVal val="visible"/>
                                      </p:to>
                                    </p:set>
                                    <p:anim calcmode="lin" valueType="num">
                                      <p:cBhvr additive="base">
                                        <p:cTn id="52" dur="500"/>
                                        <p:tgtEl>
                                          <p:spTgt spid="78"/>
                                        </p:tgtEl>
                                        <p:attrNameLst>
                                          <p:attrName>ppt_x</p:attrName>
                                        </p:attrNameLst>
                                      </p:cBhvr>
                                      <p:tavLst>
                                        <p:tav tm="0">
                                          <p:val>
                                            <p:strVal val="#ppt_x-#ppt_w*1.125000"/>
                                          </p:val>
                                        </p:tav>
                                        <p:tav tm="100000">
                                          <p:val>
                                            <p:strVal val="#ppt_x"/>
                                          </p:val>
                                        </p:tav>
                                      </p:tavLst>
                                    </p:anim>
                                    <p:animEffect transition="in" filter="wipe(right)">
                                      <p:cBhvr>
                                        <p:cTn id="53" dur="500"/>
                                        <p:tgtEl>
                                          <p:spTgt spid="78"/>
                                        </p:tgtEl>
                                      </p:cBhvr>
                                    </p:animEffect>
                                  </p:childTnLst>
                                </p:cTn>
                              </p:par>
                              <p:par>
                                <p:cTn id="54" presetID="1" presetClass="entr" presetSubtype="0" fill="hold" grpId="0" nodeType="withEffect">
                                  <p:stCondLst>
                                    <p:cond delay="2500"/>
                                  </p:stCondLst>
                                  <p:childTnLst>
                                    <p:set>
                                      <p:cBhvr>
                                        <p:cTn id="55" dur="1" fill="hold">
                                          <p:stCondLst>
                                            <p:cond delay="0"/>
                                          </p:stCondLst>
                                        </p:cTn>
                                        <p:tgtEl>
                                          <p:spTgt spid="50"/>
                                        </p:tgtEl>
                                        <p:attrNameLst>
                                          <p:attrName>style.visibility</p:attrName>
                                        </p:attrNameLst>
                                      </p:cBhvr>
                                      <p:to>
                                        <p:strVal val="visible"/>
                                      </p:to>
                                    </p:set>
                                  </p:childTnLst>
                                </p:cTn>
                              </p:par>
                              <p:par>
                                <p:cTn id="56" presetID="1" presetClass="entr" presetSubtype="0" fill="hold" grpId="0" nodeType="withEffect">
                                  <p:stCondLst>
                                    <p:cond delay="2500"/>
                                  </p:stCondLst>
                                  <p:childTnLst>
                                    <p:set>
                                      <p:cBhvr>
                                        <p:cTn id="57" dur="1" fill="hold">
                                          <p:stCondLst>
                                            <p:cond delay="0"/>
                                          </p:stCondLst>
                                        </p:cTn>
                                        <p:tgtEl>
                                          <p:spTgt spid="44"/>
                                        </p:tgtEl>
                                        <p:attrNameLst>
                                          <p:attrName>style.visibility</p:attrName>
                                        </p:attrNameLst>
                                      </p:cBhvr>
                                      <p:to>
                                        <p:strVal val="visible"/>
                                      </p:to>
                                    </p:set>
                                  </p:childTnLst>
                                </p:cTn>
                              </p:par>
                              <p:par>
                                <p:cTn id="58" presetID="35" presetClass="path" presetSubtype="0" accel="50000" decel="50000" fill="hold" grpId="1" nodeType="withEffect">
                                  <p:stCondLst>
                                    <p:cond delay="2500"/>
                                  </p:stCondLst>
                                  <p:childTnLst>
                                    <p:animMotion origin="layout" path="M -2.08333E-6 0 L -0.02252 0 " pathEditMode="relative" rAng="0" ptsTypes="AA">
                                      <p:cBhvr>
                                        <p:cTn id="59" dur="2000" fill="hold"/>
                                        <p:tgtEl>
                                          <p:spTgt spid="50"/>
                                        </p:tgtEl>
                                        <p:attrNameLst>
                                          <p:attrName>ppt_x</p:attrName>
                                          <p:attrName>ppt_y</p:attrName>
                                        </p:attrNameLst>
                                      </p:cBhvr>
                                      <p:rCtr x="-1133" y="0"/>
                                    </p:animMotion>
                                  </p:childTnLst>
                                </p:cTn>
                              </p:par>
                              <p:par>
                                <p:cTn id="60" presetID="10" presetClass="entr" presetSubtype="0" fill="hold" grpId="0" nodeType="withEffect">
                                  <p:stCondLst>
                                    <p:cond delay="2500"/>
                                  </p:stCondLst>
                                  <p:childTnLst>
                                    <p:set>
                                      <p:cBhvr>
                                        <p:cTn id="61" dur="1" fill="hold">
                                          <p:stCondLst>
                                            <p:cond delay="0"/>
                                          </p:stCondLst>
                                        </p:cTn>
                                        <p:tgtEl>
                                          <p:spTgt spid="54"/>
                                        </p:tgtEl>
                                        <p:attrNameLst>
                                          <p:attrName>style.visibility</p:attrName>
                                        </p:attrNameLst>
                                      </p:cBhvr>
                                      <p:to>
                                        <p:strVal val="visible"/>
                                      </p:to>
                                    </p:set>
                                    <p:animEffect transition="in" filter="fade">
                                      <p:cBhvr>
                                        <p:cTn id="62" dur="500"/>
                                        <p:tgtEl>
                                          <p:spTgt spid="54"/>
                                        </p:tgtEl>
                                      </p:cBhvr>
                                    </p:animEffect>
                                  </p:childTnLst>
                                </p:cTn>
                              </p:par>
                              <p:par>
                                <p:cTn id="63" presetID="22" presetClass="entr" presetSubtype="2" fill="hold" grpId="0" nodeType="withEffect">
                                  <p:stCondLst>
                                    <p:cond delay="2500"/>
                                  </p:stCondLst>
                                  <p:childTnLst>
                                    <p:set>
                                      <p:cBhvr>
                                        <p:cTn id="64" dur="1" fill="hold">
                                          <p:stCondLst>
                                            <p:cond delay="0"/>
                                          </p:stCondLst>
                                        </p:cTn>
                                        <p:tgtEl>
                                          <p:spTgt spid="58"/>
                                        </p:tgtEl>
                                        <p:attrNameLst>
                                          <p:attrName>style.visibility</p:attrName>
                                        </p:attrNameLst>
                                      </p:cBhvr>
                                      <p:to>
                                        <p:strVal val="visible"/>
                                      </p:to>
                                    </p:set>
                                    <p:animEffect transition="in" filter="wipe(right)">
                                      <p:cBhvr>
                                        <p:cTn id="65" dur="500"/>
                                        <p:tgtEl>
                                          <p:spTgt spid="58"/>
                                        </p:tgtEl>
                                      </p:cBhvr>
                                    </p:animEffect>
                                  </p:childTnLst>
                                </p:cTn>
                              </p:par>
                              <p:par>
                                <p:cTn id="66" presetID="12" presetClass="entr" presetSubtype="2" fill="hold" grpId="0" nodeType="withEffect">
                                  <p:stCondLst>
                                    <p:cond delay="3000"/>
                                  </p:stCondLst>
                                  <p:childTnLst>
                                    <p:set>
                                      <p:cBhvr>
                                        <p:cTn id="67" dur="1" fill="hold">
                                          <p:stCondLst>
                                            <p:cond delay="0"/>
                                          </p:stCondLst>
                                        </p:cTn>
                                        <p:tgtEl>
                                          <p:spTgt spid="81"/>
                                        </p:tgtEl>
                                        <p:attrNameLst>
                                          <p:attrName>style.visibility</p:attrName>
                                        </p:attrNameLst>
                                      </p:cBhvr>
                                      <p:to>
                                        <p:strVal val="visible"/>
                                      </p:to>
                                    </p:set>
                                    <p:anim calcmode="lin" valueType="num">
                                      <p:cBhvr additive="base">
                                        <p:cTn id="68" dur="500"/>
                                        <p:tgtEl>
                                          <p:spTgt spid="81"/>
                                        </p:tgtEl>
                                        <p:attrNameLst>
                                          <p:attrName>ppt_x</p:attrName>
                                        </p:attrNameLst>
                                      </p:cBhvr>
                                      <p:tavLst>
                                        <p:tav tm="0">
                                          <p:val>
                                            <p:strVal val="#ppt_x+#ppt_w*1.125000"/>
                                          </p:val>
                                        </p:tav>
                                        <p:tav tm="100000">
                                          <p:val>
                                            <p:strVal val="#ppt_x"/>
                                          </p:val>
                                        </p:tav>
                                      </p:tavLst>
                                    </p:anim>
                                    <p:animEffect transition="in" filter="wipe(left)">
                                      <p:cBhvr>
                                        <p:cTn id="69" dur="500"/>
                                        <p:tgtEl>
                                          <p:spTgt spid="81"/>
                                        </p:tgtEl>
                                      </p:cBhvr>
                                    </p:animEffect>
                                  </p:childTnLst>
                                </p:cTn>
                              </p:par>
                              <p:par>
                                <p:cTn id="70" presetID="12" presetClass="entr" presetSubtype="2" fill="hold" grpId="0" nodeType="withEffect">
                                  <p:stCondLst>
                                    <p:cond delay="3000"/>
                                  </p:stCondLst>
                                  <p:childTnLst>
                                    <p:set>
                                      <p:cBhvr>
                                        <p:cTn id="71" dur="1" fill="hold">
                                          <p:stCondLst>
                                            <p:cond delay="0"/>
                                          </p:stCondLst>
                                        </p:cTn>
                                        <p:tgtEl>
                                          <p:spTgt spid="80"/>
                                        </p:tgtEl>
                                        <p:attrNameLst>
                                          <p:attrName>style.visibility</p:attrName>
                                        </p:attrNameLst>
                                      </p:cBhvr>
                                      <p:to>
                                        <p:strVal val="visible"/>
                                      </p:to>
                                    </p:set>
                                    <p:anim calcmode="lin" valueType="num">
                                      <p:cBhvr additive="base">
                                        <p:cTn id="72" dur="500"/>
                                        <p:tgtEl>
                                          <p:spTgt spid="80"/>
                                        </p:tgtEl>
                                        <p:attrNameLst>
                                          <p:attrName>ppt_x</p:attrName>
                                        </p:attrNameLst>
                                      </p:cBhvr>
                                      <p:tavLst>
                                        <p:tav tm="0">
                                          <p:val>
                                            <p:strVal val="#ppt_x+#ppt_w*1.125000"/>
                                          </p:val>
                                        </p:tav>
                                        <p:tav tm="100000">
                                          <p:val>
                                            <p:strVal val="#ppt_x"/>
                                          </p:val>
                                        </p:tav>
                                      </p:tavLst>
                                    </p:anim>
                                    <p:animEffect transition="in" filter="wipe(left)">
                                      <p:cBhvr>
                                        <p:cTn id="73" dur="500"/>
                                        <p:tgtEl>
                                          <p:spTgt spid="80"/>
                                        </p:tgtEl>
                                      </p:cBhvr>
                                    </p:animEffect>
                                  </p:childTnLst>
                                </p:cTn>
                              </p:par>
                              <p:par>
                                <p:cTn id="74" presetID="1" presetClass="entr" presetSubtype="0" fill="hold" grpId="0" nodeType="withEffect">
                                  <p:stCondLst>
                                    <p:cond delay="3500"/>
                                  </p:stCondLst>
                                  <p:childTnLst>
                                    <p:set>
                                      <p:cBhvr>
                                        <p:cTn id="75" dur="1" fill="hold">
                                          <p:stCondLst>
                                            <p:cond delay="0"/>
                                          </p:stCondLst>
                                        </p:cTn>
                                        <p:tgtEl>
                                          <p:spTgt spid="51"/>
                                        </p:tgtEl>
                                        <p:attrNameLst>
                                          <p:attrName>style.visibility</p:attrName>
                                        </p:attrNameLst>
                                      </p:cBhvr>
                                      <p:to>
                                        <p:strVal val="visible"/>
                                      </p:to>
                                    </p:set>
                                  </p:childTnLst>
                                </p:cTn>
                              </p:par>
                              <p:par>
                                <p:cTn id="76" presetID="1" presetClass="entr" presetSubtype="0" fill="hold" grpId="0" nodeType="withEffect">
                                  <p:stCondLst>
                                    <p:cond delay="3500"/>
                                  </p:stCondLst>
                                  <p:childTnLst>
                                    <p:set>
                                      <p:cBhvr>
                                        <p:cTn id="77" dur="1" fill="hold">
                                          <p:stCondLst>
                                            <p:cond delay="0"/>
                                          </p:stCondLst>
                                        </p:cTn>
                                        <p:tgtEl>
                                          <p:spTgt spid="46"/>
                                        </p:tgtEl>
                                        <p:attrNameLst>
                                          <p:attrName>style.visibility</p:attrName>
                                        </p:attrNameLst>
                                      </p:cBhvr>
                                      <p:to>
                                        <p:strVal val="visible"/>
                                      </p:to>
                                    </p:set>
                                  </p:childTnLst>
                                </p:cTn>
                              </p:par>
                              <p:par>
                                <p:cTn id="78" presetID="63" presetClass="path" presetSubtype="0" accel="50000" decel="50000" fill="hold" grpId="1" nodeType="withEffect">
                                  <p:stCondLst>
                                    <p:cond delay="3500"/>
                                  </p:stCondLst>
                                  <p:childTnLst>
                                    <p:animMotion origin="layout" path="M -2.08333E-6 2.59259E-6 L 0.025 2.59259E-6 " pathEditMode="relative" rAng="0" ptsTypes="AA">
                                      <p:cBhvr>
                                        <p:cTn id="79" dur="2000" fill="hold"/>
                                        <p:tgtEl>
                                          <p:spTgt spid="51"/>
                                        </p:tgtEl>
                                        <p:attrNameLst>
                                          <p:attrName>ppt_x</p:attrName>
                                          <p:attrName>ppt_y</p:attrName>
                                        </p:attrNameLst>
                                      </p:cBhvr>
                                      <p:rCtr x="1250" y="0"/>
                                    </p:animMotion>
                                  </p:childTnLst>
                                </p:cTn>
                              </p:par>
                              <p:par>
                                <p:cTn id="80" presetID="10" presetClass="entr" presetSubtype="0" fill="hold" grpId="0" nodeType="withEffect">
                                  <p:stCondLst>
                                    <p:cond delay="3500"/>
                                  </p:stCondLst>
                                  <p:childTnLst>
                                    <p:set>
                                      <p:cBhvr>
                                        <p:cTn id="81" dur="1" fill="hold">
                                          <p:stCondLst>
                                            <p:cond delay="0"/>
                                          </p:stCondLst>
                                        </p:cTn>
                                        <p:tgtEl>
                                          <p:spTgt spid="55"/>
                                        </p:tgtEl>
                                        <p:attrNameLst>
                                          <p:attrName>style.visibility</p:attrName>
                                        </p:attrNameLst>
                                      </p:cBhvr>
                                      <p:to>
                                        <p:strVal val="visible"/>
                                      </p:to>
                                    </p:set>
                                    <p:animEffect transition="in" filter="fade">
                                      <p:cBhvr>
                                        <p:cTn id="82" dur="500"/>
                                        <p:tgtEl>
                                          <p:spTgt spid="55"/>
                                        </p:tgtEl>
                                      </p:cBhvr>
                                    </p:animEffect>
                                  </p:childTnLst>
                                </p:cTn>
                              </p:par>
                              <p:par>
                                <p:cTn id="83" presetID="22" presetClass="entr" presetSubtype="8" fill="hold" grpId="0" nodeType="withEffect">
                                  <p:stCondLst>
                                    <p:cond delay="3500"/>
                                  </p:stCondLst>
                                  <p:childTnLst>
                                    <p:set>
                                      <p:cBhvr>
                                        <p:cTn id="84" dur="1" fill="hold">
                                          <p:stCondLst>
                                            <p:cond delay="0"/>
                                          </p:stCondLst>
                                        </p:cTn>
                                        <p:tgtEl>
                                          <p:spTgt spid="59"/>
                                        </p:tgtEl>
                                        <p:attrNameLst>
                                          <p:attrName>style.visibility</p:attrName>
                                        </p:attrNameLst>
                                      </p:cBhvr>
                                      <p:to>
                                        <p:strVal val="visible"/>
                                      </p:to>
                                    </p:set>
                                    <p:animEffect transition="in" filter="wipe(left)">
                                      <p:cBhvr>
                                        <p:cTn id="85" dur="500"/>
                                        <p:tgtEl>
                                          <p:spTgt spid="59"/>
                                        </p:tgtEl>
                                      </p:cBhvr>
                                    </p:animEffect>
                                  </p:childTnLst>
                                </p:cTn>
                              </p:par>
                              <p:par>
                                <p:cTn id="86" presetID="12" presetClass="entr" presetSubtype="8" fill="hold" grpId="0" nodeType="withEffect">
                                  <p:stCondLst>
                                    <p:cond delay="4000"/>
                                  </p:stCondLst>
                                  <p:childTnLst>
                                    <p:set>
                                      <p:cBhvr>
                                        <p:cTn id="87" dur="1" fill="hold">
                                          <p:stCondLst>
                                            <p:cond delay="0"/>
                                          </p:stCondLst>
                                        </p:cTn>
                                        <p:tgtEl>
                                          <p:spTgt spid="83"/>
                                        </p:tgtEl>
                                        <p:attrNameLst>
                                          <p:attrName>style.visibility</p:attrName>
                                        </p:attrNameLst>
                                      </p:cBhvr>
                                      <p:to>
                                        <p:strVal val="visible"/>
                                      </p:to>
                                    </p:set>
                                    <p:anim calcmode="lin" valueType="num">
                                      <p:cBhvr additive="base">
                                        <p:cTn id="88" dur="500"/>
                                        <p:tgtEl>
                                          <p:spTgt spid="83"/>
                                        </p:tgtEl>
                                        <p:attrNameLst>
                                          <p:attrName>ppt_x</p:attrName>
                                        </p:attrNameLst>
                                      </p:cBhvr>
                                      <p:tavLst>
                                        <p:tav tm="0">
                                          <p:val>
                                            <p:strVal val="#ppt_x-#ppt_w*1.125000"/>
                                          </p:val>
                                        </p:tav>
                                        <p:tav tm="100000">
                                          <p:val>
                                            <p:strVal val="#ppt_x"/>
                                          </p:val>
                                        </p:tav>
                                      </p:tavLst>
                                    </p:anim>
                                    <p:animEffect transition="in" filter="wipe(right)">
                                      <p:cBhvr>
                                        <p:cTn id="89" dur="500"/>
                                        <p:tgtEl>
                                          <p:spTgt spid="83"/>
                                        </p:tgtEl>
                                      </p:cBhvr>
                                    </p:animEffect>
                                  </p:childTnLst>
                                </p:cTn>
                              </p:par>
                              <p:par>
                                <p:cTn id="90" presetID="12" presetClass="entr" presetSubtype="8" fill="hold" grpId="0" nodeType="withEffect">
                                  <p:stCondLst>
                                    <p:cond delay="4000"/>
                                  </p:stCondLst>
                                  <p:childTnLst>
                                    <p:set>
                                      <p:cBhvr>
                                        <p:cTn id="91" dur="1" fill="hold">
                                          <p:stCondLst>
                                            <p:cond delay="0"/>
                                          </p:stCondLst>
                                        </p:cTn>
                                        <p:tgtEl>
                                          <p:spTgt spid="82"/>
                                        </p:tgtEl>
                                        <p:attrNameLst>
                                          <p:attrName>style.visibility</p:attrName>
                                        </p:attrNameLst>
                                      </p:cBhvr>
                                      <p:to>
                                        <p:strVal val="visible"/>
                                      </p:to>
                                    </p:set>
                                    <p:anim calcmode="lin" valueType="num">
                                      <p:cBhvr additive="base">
                                        <p:cTn id="92" dur="500"/>
                                        <p:tgtEl>
                                          <p:spTgt spid="82"/>
                                        </p:tgtEl>
                                        <p:attrNameLst>
                                          <p:attrName>ppt_x</p:attrName>
                                        </p:attrNameLst>
                                      </p:cBhvr>
                                      <p:tavLst>
                                        <p:tav tm="0">
                                          <p:val>
                                            <p:strVal val="#ppt_x-#ppt_w*1.125000"/>
                                          </p:val>
                                        </p:tav>
                                        <p:tav tm="100000">
                                          <p:val>
                                            <p:strVal val="#ppt_x"/>
                                          </p:val>
                                        </p:tav>
                                      </p:tavLst>
                                    </p:anim>
                                    <p:animEffect transition="in" filter="wipe(right)">
                                      <p:cBhvr>
                                        <p:cTn id="93"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51" grpId="0" animBg="1"/>
      <p:bldP spid="51" grpId="1" animBg="1"/>
      <p:bldP spid="44" grpId="0" animBg="1"/>
      <p:bldP spid="50" grpId="0" animBg="1"/>
      <p:bldP spid="50" grpId="1" animBg="1"/>
      <p:bldP spid="45" grpId="0" animBg="1"/>
      <p:bldP spid="49" grpId="0" animBg="1"/>
      <p:bldP spid="49" grpId="1" animBg="1"/>
      <p:bldP spid="43" grpId="0" animBg="1"/>
      <p:bldP spid="48" grpId="0" animBg="1"/>
      <p:bldP spid="48" grpId="1" animBg="1"/>
      <p:bldP spid="36" grpId="0"/>
      <p:bldP spid="47" grpId="0" animBg="1"/>
      <p:bldP spid="52" grpId="0" animBg="1"/>
      <p:bldP spid="53" grpId="0" animBg="1"/>
      <p:bldP spid="54" grpId="0" animBg="1"/>
      <p:bldP spid="55" grpId="0" animBg="1"/>
      <p:bldP spid="56" grpId="0" animBg="1"/>
      <p:bldP spid="57" grpId="0" animBg="1"/>
      <p:bldP spid="58" grpId="0" animBg="1"/>
      <p:bldP spid="59" grpId="0" animBg="1"/>
      <p:bldP spid="60" grpId="0"/>
      <p:bldP spid="61" grpId="0"/>
      <p:bldP spid="78" grpId="0"/>
      <p:bldP spid="79" grpId="0"/>
      <p:bldP spid="80" grpId="0"/>
      <p:bldP spid="81" grpId="0"/>
      <p:bldP spid="82" grpId="0"/>
      <p:bldP spid="8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研究思路</a:t>
            </a:r>
          </a:p>
        </p:txBody>
      </p:sp>
      <p:sp>
        <p:nvSpPr>
          <p:cNvPr id="68" name="Oval 4"/>
          <p:cNvSpPr>
            <a:spLocks noChangeArrowheads="1"/>
          </p:cNvSpPr>
          <p:nvPr/>
        </p:nvSpPr>
        <p:spPr bwMode="auto">
          <a:xfrm>
            <a:off x="4240259" y="951570"/>
            <a:ext cx="914254" cy="914015"/>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endParaRPr lang="ko-KR" altLang="en-US">
              <a:solidFill>
                <a:schemeClr val="tx1">
                  <a:lumMod val="75000"/>
                  <a:lumOff val="25000"/>
                </a:schemeClr>
              </a:solidFill>
              <a:latin typeface="微软雅黑" pitchFamily="34" charset="-122"/>
              <a:ea typeface="微软雅黑" pitchFamily="34" charset="-122"/>
            </a:endParaRPr>
          </a:p>
        </p:txBody>
      </p:sp>
      <p:sp>
        <p:nvSpPr>
          <p:cNvPr id="69" name="Oval 4"/>
          <p:cNvSpPr>
            <a:spLocks noChangeArrowheads="1"/>
          </p:cNvSpPr>
          <p:nvPr/>
        </p:nvSpPr>
        <p:spPr bwMode="auto">
          <a:xfrm>
            <a:off x="4240259" y="951570"/>
            <a:ext cx="914254" cy="914015"/>
          </a:xfrm>
          <a:prstGeom prst="ellipse">
            <a:avLst/>
          </a:prstGeom>
          <a:solidFill>
            <a:srgbClr val="0070C0"/>
          </a:solidFill>
          <a:ln w="12700">
            <a:noFill/>
            <a:round/>
            <a:headEnd/>
            <a:tailEnd/>
          </a:ln>
        </p:spPr>
        <p:txBody>
          <a:bodyPr wrap="none" lIns="68580" tIns="34290" rIns="68580" bIns="34290" anchor="ctr"/>
          <a:lstStyle/>
          <a:p>
            <a:endParaRPr lang="ko-KR" altLang="en-US">
              <a:solidFill>
                <a:srgbClr val="000000"/>
              </a:solidFill>
              <a:latin typeface="굴림" pitchFamily="34" charset="-127"/>
              <a:ea typeface="굴림" pitchFamily="34" charset="-127"/>
            </a:endParaRPr>
          </a:p>
        </p:txBody>
      </p:sp>
      <p:sp>
        <p:nvSpPr>
          <p:cNvPr id="70" name="Oval 4"/>
          <p:cNvSpPr>
            <a:spLocks noChangeArrowheads="1"/>
          </p:cNvSpPr>
          <p:nvPr/>
        </p:nvSpPr>
        <p:spPr bwMode="auto">
          <a:xfrm>
            <a:off x="3223518" y="1364784"/>
            <a:ext cx="1250812" cy="1250485"/>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endParaRPr lang="ko-KR" altLang="en-US">
              <a:solidFill>
                <a:schemeClr val="tx1">
                  <a:lumMod val="75000"/>
                  <a:lumOff val="25000"/>
                </a:schemeClr>
              </a:solidFill>
              <a:latin typeface="微软雅黑" pitchFamily="34" charset="-122"/>
              <a:ea typeface="微软雅黑" pitchFamily="34" charset="-122"/>
            </a:endParaRPr>
          </a:p>
        </p:txBody>
      </p:sp>
      <p:sp>
        <p:nvSpPr>
          <p:cNvPr id="71" name="Oval 4"/>
          <p:cNvSpPr>
            <a:spLocks noChangeArrowheads="1"/>
          </p:cNvSpPr>
          <p:nvPr/>
        </p:nvSpPr>
        <p:spPr bwMode="auto">
          <a:xfrm>
            <a:off x="3223518" y="1738181"/>
            <a:ext cx="1250812" cy="877088"/>
          </a:xfrm>
          <a:custGeom>
            <a:avLst/>
            <a:gdLst/>
            <a:ahLst/>
            <a:cxnLst/>
            <a:rect l="l" t="t" r="r" b="b"/>
            <a:pathLst>
              <a:path w="1667532" h="1169451">
                <a:moveTo>
                  <a:pt x="71654" y="0"/>
                </a:moveTo>
                <a:lnTo>
                  <a:pt x="1595878" y="0"/>
                </a:lnTo>
                <a:cubicBezTo>
                  <a:pt x="1642324" y="102389"/>
                  <a:pt x="1667532" y="216148"/>
                  <a:pt x="1667532" y="335794"/>
                </a:cubicBezTo>
                <a:cubicBezTo>
                  <a:pt x="1667532" y="796210"/>
                  <a:pt x="1294242" y="1169451"/>
                  <a:pt x="833766" y="1169451"/>
                </a:cubicBezTo>
                <a:cubicBezTo>
                  <a:pt x="373290" y="1169451"/>
                  <a:pt x="0" y="796210"/>
                  <a:pt x="0" y="335794"/>
                </a:cubicBezTo>
                <a:cubicBezTo>
                  <a:pt x="0" y="216148"/>
                  <a:pt x="25208" y="102389"/>
                  <a:pt x="71654" y="0"/>
                </a:cubicBezTo>
                <a:close/>
              </a:path>
            </a:pathLst>
          </a:custGeom>
          <a:solidFill>
            <a:srgbClr val="0070C0"/>
          </a:solidFill>
          <a:ln w="12700">
            <a:noFill/>
            <a:round/>
            <a:headEnd/>
            <a:tailEnd/>
          </a:ln>
        </p:spPr>
        <p:txBody>
          <a:bodyPr wrap="none" lIns="68580" tIns="34290" rIns="68580" bIns="34290" anchor="ctr"/>
          <a:lstStyle/>
          <a:p>
            <a:endParaRPr lang="ko-KR" altLang="en-US">
              <a:solidFill>
                <a:srgbClr val="000000"/>
              </a:solidFill>
              <a:latin typeface="굴림" pitchFamily="34" charset="-127"/>
              <a:ea typeface="굴림" pitchFamily="34" charset="-127"/>
            </a:endParaRPr>
          </a:p>
        </p:txBody>
      </p:sp>
      <p:sp>
        <p:nvSpPr>
          <p:cNvPr id="72" name="Oval 4"/>
          <p:cNvSpPr>
            <a:spLocks noChangeArrowheads="1"/>
          </p:cNvSpPr>
          <p:nvPr/>
        </p:nvSpPr>
        <p:spPr bwMode="auto">
          <a:xfrm>
            <a:off x="2043636" y="1939123"/>
            <a:ext cx="1541604" cy="1541402"/>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endParaRPr lang="ko-KR" altLang="en-US">
              <a:solidFill>
                <a:schemeClr val="tx1">
                  <a:lumMod val="75000"/>
                  <a:lumOff val="25000"/>
                </a:schemeClr>
              </a:solidFill>
              <a:latin typeface="微软雅黑" pitchFamily="34" charset="-122"/>
              <a:ea typeface="微软雅黑" pitchFamily="34" charset="-122"/>
            </a:endParaRPr>
          </a:p>
        </p:txBody>
      </p:sp>
      <p:sp>
        <p:nvSpPr>
          <p:cNvPr id="73" name="Oval 4"/>
          <p:cNvSpPr>
            <a:spLocks noChangeArrowheads="1"/>
          </p:cNvSpPr>
          <p:nvPr/>
        </p:nvSpPr>
        <p:spPr bwMode="auto">
          <a:xfrm>
            <a:off x="2043636" y="2696884"/>
            <a:ext cx="1541604" cy="783641"/>
          </a:xfrm>
          <a:custGeom>
            <a:avLst/>
            <a:gdLst/>
            <a:ahLst/>
            <a:cxnLst/>
            <a:rect l="l" t="t" r="r" b="b"/>
            <a:pathLst>
              <a:path w="2055204" h="1044854">
                <a:moveTo>
                  <a:pt x="871" y="0"/>
                </a:moveTo>
                <a:lnTo>
                  <a:pt x="2054333" y="0"/>
                </a:lnTo>
                <a:cubicBezTo>
                  <a:pt x="2055157" y="5732"/>
                  <a:pt x="2055204" y="11487"/>
                  <a:pt x="2055204" y="17253"/>
                </a:cubicBezTo>
                <a:cubicBezTo>
                  <a:pt x="2055204" y="584781"/>
                  <a:pt x="1595131" y="1044854"/>
                  <a:pt x="1027602" y="1044854"/>
                </a:cubicBezTo>
                <a:cubicBezTo>
                  <a:pt x="460073" y="1044854"/>
                  <a:pt x="0" y="584781"/>
                  <a:pt x="0" y="17253"/>
                </a:cubicBezTo>
                <a:close/>
              </a:path>
            </a:pathLst>
          </a:custGeom>
          <a:solidFill>
            <a:srgbClr val="0070C0"/>
          </a:solidFill>
          <a:ln w="12700">
            <a:noFill/>
            <a:round/>
            <a:headEnd/>
            <a:tailEnd/>
          </a:ln>
        </p:spPr>
        <p:txBody>
          <a:bodyPr wrap="none" lIns="68580" tIns="34290" rIns="68580" bIns="34290" anchor="ctr"/>
          <a:lstStyle/>
          <a:p>
            <a:endParaRPr lang="ko-KR" altLang="en-US">
              <a:solidFill>
                <a:srgbClr val="000000"/>
              </a:solidFill>
              <a:latin typeface="굴림" pitchFamily="34" charset="-127"/>
              <a:ea typeface="굴림" pitchFamily="34" charset="-127"/>
            </a:endParaRPr>
          </a:p>
        </p:txBody>
      </p:sp>
      <p:sp>
        <p:nvSpPr>
          <p:cNvPr id="74" name="Oval 4"/>
          <p:cNvSpPr>
            <a:spLocks noChangeArrowheads="1"/>
          </p:cNvSpPr>
          <p:nvPr/>
        </p:nvSpPr>
        <p:spPr bwMode="auto">
          <a:xfrm>
            <a:off x="650446" y="2676852"/>
            <a:ext cx="1892150" cy="1891904"/>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endParaRPr lang="ko-KR" altLang="en-US">
              <a:solidFill>
                <a:schemeClr val="tx1">
                  <a:lumMod val="75000"/>
                  <a:lumOff val="25000"/>
                </a:schemeClr>
              </a:solidFill>
              <a:latin typeface="微软雅黑" pitchFamily="34" charset="-122"/>
              <a:ea typeface="微软雅黑" pitchFamily="34" charset="-122"/>
            </a:endParaRPr>
          </a:p>
        </p:txBody>
      </p:sp>
      <p:sp>
        <p:nvSpPr>
          <p:cNvPr id="75" name="Oval 4"/>
          <p:cNvSpPr>
            <a:spLocks noChangeArrowheads="1"/>
          </p:cNvSpPr>
          <p:nvPr/>
        </p:nvSpPr>
        <p:spPr bwMode="auto">
          <a:xfrm>
            <a:off x="813466" y="4153626"/>
            <a:ext cx="1566112" cy="415130"/>
          </a:xfrm>
          <a:custGeom>
            <a:avLst/>
            <a:gdLst/>
            <a:ahLst/>
            <a:cxnLst/>
            <a:rect l="l" t="t" r="r" b="b"/>
            <a:pathLst>
              <a:path w="2087877" h="553506">
                <a:moveTo>
                  <a:pt x="0" y="0"/>
                </a:moveTo>
                <a:lnTo>
                  <a:pt x="2087877" y="0"/>
                </a:lnTo>
                <a:cubicBezTo>
                  <a:pt x="1861113" y="334090"/>
                  <a:pt x="1478149" y="553506"/>
                  <a:pt x="1043938" y="553506"/>
                </a:cubicBezTo>
                <a:cubicBezTo>
                  <a:pt x="609727" y="553506"/>
                  <a:pt x="226764" y="334090"/>
                  <a:pt x="0" y="0"/>
                </a:cubicBezTo>
                <a:close/>
              </a:path>
            </a:pathLst>
          </a:custGeom>
          <a:solidFill>
            <a:srgbClr val="0070C0"/>
          </a:solidFill>
          <a:ln w="12700">
            <a:noFill/>
            <a:round/>
            <a:headEnd/>
            <a:tailEnd/>
          </a:ln>
        </p:spPr>
        <p:txBody>
          <a:bodyPr wrap="none" lIns="68580" tIns="34290" rIns="68580" bIns="34290" anchor="ctr"/>
          <a:lstStyle/>
          <a:p>
            <a:endParaRPr lang="ko-KR" altLang="en-US">
              <a:solidFill>
                <a:srgbClr val="000000"/>
              </a:solidFill>
              <a:latin typeface="굴림" pitchFamily="34" charset="-127"/>
              <a:ea typeface="굴림" pitchFamily="34" charset="-127"/>
            </a:endParaRPr>
          </a:p>
        </p:txBody>
      </p:sp>
      <p:sp>
        <p:nvSpPr>
          <p:cNvPr id="76" name="TextBox 75"/>
          <p:cNvSpPr txBox="1"/>
          <p:nvPr/>
        </p:nvSpPr>
        <p:spPr>
          <a:xfrm>
            <a:off x="1123315" y="3426596"/>
            <a:ext cx="946413" cy="392415"/>
          </a:xfrm>
          <a:prstGeom prst="rect">
            <a:avLst/>
          </a:prstGeom>
          <a:noFill/>
        </p:spPr>
        <p:txBody>
          <a:bodyPr wrap="none" lIns="68580" tIns="34290" rIns="68580" bIns="34290" rtlCol="0" anchor="ctr">
            <a:spAutoFit/>
          </a:bodyPr>
          <a:lstStyle/>
          <a:p>
            <a:r>
              <a:rPr lang="zh-CN" altLang="en-US" sz="2100" dirty="0" smtClean="0">
                <a:solidFill>
                  <a:srgbClr val="0070C0"/>
                </a:solidFill>
                <a:latin typeface="微软雅黑" pitchFamily="34" charset="-122"/>
                <a:ea typeface="微软雅黑" pitchFamily="34" charset="-122"/>
              </a:rPr>
              <a:t>思路</a:t>
            </a:r>
            <a:r>
              <a:rPr lang="zh-CN" altLang="en-US" sz="2100" dirty="0">
                <a:solidFill>
                  <a:srgbClr val="0070C0"/>
                </a:solidFill>
                <a:latin typeface="微软雅黑" pitchFamily="34" charset="-122"/>
                <a:ea typeface="微软雅黑" pitchFamily="34" charset="-122"/>
              </a:rPr>
              <a:t>一</a:t>
            </a:r>
          </a:p>
        </p:txBody>
      </p:sp>
      <p:sp>
        <p:nvSpPr>
          <p:cNvPr id="77" name="TextBox 76"/>
          <p:cNvSpPr txBox="1"/>
          <p:nvPr/>
        </p:nvSpPr>
        <p:spPr>
          <a:xfrm>
            <a:off x="2398940" y="2245936"/>
            <a:ext cx="830997" cy="346249"/>
          </a:xfrm>
          <a:prstGeom prst="rect">
            <a:avLst/>
          </a:prstGeom>
          <a:noFill/>
        </p:spPr>
        <p:txBody>
          <a:bodyPr wrap="none" lIns="68580" tIns="34290" rIns="68580" bIns="34290" rtlCol="0" anchor="ctr">
            <a:spAutoFit/>
          </a:bodyPr>
          <a:lstStyle/>
          <a:p>
            <a:r>
              <a:rPr lang="zh-CN" altLang="en-US" dirty="0" smtClean="0">
                <a:solidFill>
                  <a:srgbClr val="0070C0"/>
                </a:solidFill>
                <a:latin typeface="微软雅黑" pitchFamily="34" charset="-122"/>
                <a:ea typeface="微软雅黑" pitchFamily="34" charset="-122"/>
              </a:rPr>
              <a:t>思路二</a:t>
            </a:r>
            <a:endParaRPr lang="zh-CN" altLang="en-US" dirty="0">
              <a:solidFill>
                <a:srgbClr val="0070C0"/>
              </a:solidFill>
              <a:latin typeface="微软雅黑" pitchFamily="34" charset="-122"/>
              <a:ea typeface="微软雅黑" pitchFamily="34" charset="-122"/>
            </a:endParaRPr>
          </a:p>
        </p:txBody>
      </p:sp>
      <p:sp>
        <p:nvSpPr>
          <p:cNvPr id="84" name="TextBox 83"/>
          <p:cNvSpPr txBox="1"/>
          <p:nvPr/>
        </p:nvSpPr>
        <p:spPr>
          <a:xfrm>
            <a:off x="3491134" y="1853558"/>
            <a:ext cx="715581" cy="300082"/>
          </a:xfrm>
          <a:prstGeom prst="rect">
            <a:avLst/>
          </a:prstGeom>
          <a:noFill/>
        </p:spPr>
        <p:txBody>
          <a:bodyPr wrap="none" lIns="68580" tIns="34290" rIns="68580" bIns="34290" rtlCol="0" anchor="ctr">
            <a:spAutoFit/>
          </a:bodyPr>
          <a:lstStyle/>
          <a:p>
            <a:r>
              <a:rPr lang="zh-CN" altLang="en-US" sz="1500" dirty="0" smtClean="0">
                <a:solidFill>
                  <a:schemeClr val="bg1"/>
                </a:solidFill>
                <a:latin typeface="微软雅黑" pitchFamily="34" charset="-122"/>
                <a:ea typeface="微软雅黑" pitchFamily="34" charset="-122"/>
              </a:rPr>
              <a:t>思路三</a:t>
            </a:r>
            <a:endParaRPr lang="zh-CN" altLang="en-US" sz="1500" dirty="0">
              <a:solidFill>
                <a:schemeClr val="bg1"/>
              </a:solidFill>
              <a:latin typeface="微软雅黑" pitchFamily="34" charset="-122"/>
              <a:ea typeface="微软雅黑" pitchFamily="34" charset="-122"/>
            </a:endParaRPr>
          </a:p>
        </p:txBody>
      </p:sp>
      <p:cxnSp>
        <p:nvCxnSpPr>
          <p:cNvPr id="85" name="直接连接符 84"/>
          <p:cNvCxnSpPr/>
          <p:nvPr/>
        </p:nvCxnSpPr>
        <p:spPr>
          <a:xfrm>
            <a:off x="4698652" y="1535535"/>
            <a:ext cx="803934" cy="0"/>
          </a:xfrm>
          <a:prstGeom prst="line">
            <a:avLst/>
          </a:prstGeom>
          <a:noFill/>
          <a:ln w="9525">
            <a:solidFill>
              <a:schemeClr val="tx1">
                <a:lumMod val="65000"/>
                <a:lumOff val="35000"/>
              </a:schemeClr>
            </a:solidFill>
            <a:prstDash val="sysDot"/>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cxnSp>
      <p:cxnSp>
        <p:nvCxnSpPr>
          <p:cNvPr id="86" name="直接连接符 85"/>
          <p:cNvCxnSpPr/>
          <p:nvPr/>
        </p:nvCxnSpPr>
        <p:spPr>
          <a:xfrm>
            <a:off x="3840549" y="2224549"/>
            <a:ext cx="1662037" cy="0"/>
          </a:xfrm>
          <a:prstGeom prst="line">
            <a:avLst/>
          </a:prstGeom>
          <a:noFill/>
          <a:ln w="9525">
            <a:solidFill>
              <a:schemeClr val="tx1">
                <a:lumMod val="65000"/>
                <a:lumOff val="35000"/>
              </a:schemeClr>
            </a:solidFill>
            <a:prstDash val="sysDot"/>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cxnSp>
      <p:cxnSp>
        <p:nvCxnSpPr>
          <p:cNvPr id="87" name="直接连接符 86"/>
          <p:cNvCxnSpPr/>
          <p:nvPr/>
        </p:nvCxnSpPr>
        <p:spPr>
          <a:xfrm>
            <a:off x="2779050" y="3009564"/>
            <a:ext cx="2723536" cy="0"/>
          </a:xfrm>
          <a:prstGeom prst="line">
            <a:avLst/>
          </a:prstGeom>
          <a:noFill/>
          <a:ln w="9525">
            <a:solidFill>
              <a:schemeClr val="tx1">
                <a:lumMod val="65000"/>
                <a:lumOff val="35000"/>
              </a:schemeClr>
            </a:solidFill>
            <a:prstDash val="sysDot"/>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cxnSp>
      <p:cxnSp>
        <p:nvCxnSpPr>
          <p:cNvPr id="88" name="直接连接符 87"/>
          <p:cNvCxnSpPr/>
          <p:nvPr/>
        </p:nvCxnSpPr>
        <p:spPr>
          <a:xfrm>
            <a:off x="1596522" y="3827387"/>
            <a:ext cx="3906064" cy="0"/>
          </a:xfrm>
          <a:prstGeom prst="line">
            <a:avLst/>
          </a:prstGeom>
          <a:noFill/>
          <a:ln w="9525">
            <a:solidFill>
              <a:schemeClr val="tx1">
                <a:lumMod val="65000"/>
                <a:lumOff val="35000"/>
              </a:schemeClr>
            </a:solidFill>
            <a:prstDash val="sysDot"/>
            <a:headEnd type="oval" w="sm" len="sm"/>
            <a:tailEnd type="oval" w="sm" len="sm"/>
          </a:ln>
        </p:spPr>
        <p:style>
          <a:lnRef idx="2">
            <a:schemeClr val="accent1">
              <a:shade val="50000"/>
            </a:schemeClr>
          </a:lnRef>
          <a:fillRef idx="1">
            <a:schemeClr val="accent1"/>
          </a:fillRef>
          <a:effectRef idx="0">
            <a:schemeClr val="accent1"/>
          </a:effectRef>
          <a:fontRef idx="minor">
            <a:schemeClr val="lt1"/>
          </a:fontRef>
        </p:style>
      </p:cxnSp>
      <p:sp>
        <p:nvSpPr>
          <p:cNvPr id="89" name="TextBox 88"/>
          <p:cNvSpPr txBox="1"/>
          <p:nvPr/>
        </p:nvSpPr>
        <p:spPr>
          <a:xfrm>
            <a:off x="5565632" y="3622804"/>
            <a:ext cx="2733267" cy="429348"/>
          </a:xfrm>
          <a:prstGeom prst="rect">
            <a:avLst/>
          </a:prstGeom>
          <a:noFill/>
        </p:spPr>
        <p:txBody>
          <a:bodyPr wrap="square" lIns="68580" tIns="34290" rIns="68580" bIns="34290" rtlCol="0">
            <a:spAutoFit/>
          </a:bodyPr>
          <a:lstStyle/>
          <a:p>
            <a:pPr>
              <a:lnSpc>
                <a:spcPct val="130000"/>
              </a:lnSpc>
            </a:pPr>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90" name="TextBox 89"/>
          <p:cNvSpPr txBox="1"/>
          <p:nvPr/>
        </p:nvSpPr>
        <p:spPr>
          <a:xfrm>
            <a:off x="5565632" y="2817548"/>
            <a:ext cx="2733267" cy="411779"/>
          </a:xfrm>
          <a:prstGeom prst="rect">
            <a:avLst/>
          </a:prstGeom>
          <a:noFill/>
        </p:spPr>
        <p:txBody>
          <a:bodyPr wrap="square" lIns="68580" tIns="34290" rIns="68580" bIns="34290" rtlCol="0">
            <a:spAutoFit/>
          </a:bodyPr>
          <a:lstStyle/>
          <a:p>
            <a:pPr>
              <a:lnSpc>
                <a:spcPct val="130000"/>
              </a:lnSpc>
            </a:pPr>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a:t>
            </a:r>
            <a:r>
              <a:rPr lang="zh-CN" altLang="en-US" sz="900">
                <a:solidFill>
                  <a:schemeClr val="tx1">
                    <a:lumMod val="50000"/>
                    <a:lumOff val="50000"/>
                  </a:schemeClr>
                </a:solidFill>
                <a:latin typeface="微软雅黑" pitchFamily="34" charset="-122"/>
                <a:ea typeface="微软雅黑" pitchFamily="34" charset="-122"/>
              </a:rPr>
              <a:t>选择粘贴，并选择只保留文字。</a:t>
            </a:r>
          </a:p>
        </p:txBody>
      </p:sp>
      <p:sp>
        <p:nvSpPr>
          <p:cNvPr id="91" name="TextBox 90"/>
          <p:cNvSpPr txBox="1"/>
          <p:nvPr/>
        </p:nvSpPr>
        <p:spPr>
          <a:xfrm>
            <a:off x="5565632" y="2012292"/>
            <a:ext cx="2733267" cy="411779"/>
          </a:xfrm>
          <a:prstGeom prst="rect">
            <a:avLst/>
          </a:prstGeom>
          <a:noFill/>
        </p:spPr>
        <p:txBody>
          <a:bodyPr wrap="square" lIns="68580" tIns="34290" rIns="68580" bIns="34290" rtlCol="0">
            <a:spAutoFit/>
          </a:bodyPr>
          <a:lstStyle/>
          <a:p>
            <a:pPr>
              <a:lnSpc>
                <a:spcPct val="130000"/>
              </a:lnSpc>
            </a:pPr>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a:t>
            </a:r>
            <a:r>
              <a:rPr lang="zh-CN" altLang="en-US" sz="900">
                <a:solidFill>
                  <a:schemeClr val="tx1">
                    <a:lumMod val="50000"/>
                    <a:lumOff val="50000"/>
                  </a:schemeClr>
                </a:solidFill>
                <a:latin typeface="微软雅黑" pitchFamily="34" charset="-122"/>
                <a:ea typeface="微软雅黑" pitchFamily="34" charset="-122"/>
              </a:rPr>
              <a:t>选择粘贴，并选择只保留文字。</a:t>
            </a:r>
          </a:p>
        </p:txBody>
      </p:sp>
      <p:sp>
        <p:nvSpPr>
          <p:cNvPr id="92" name="TextBox 91"/>
          <p:cNvSpPr txBox="1"/>
          <p:nvPr/>
        </p:nvSpPr>
        <p:spPr>
          <a:xfrm>
            <a:off x="5565632" y="1361834"/>
            <a:ext cx="2733267" cy="429348"/>
          </a:xfrm>
          <a:prstGeom prst="rect">
            <a:avLst/>
          </a:prstGeom>
          <a:noFill/>
        </p:spPr>
        <p:txBody>
          <a:bodyPr wrap="square" lIns="68580" tIns="34290" rIns="68580" bIns="34290" rtlCol="0">
            <a:spAutoFit/>
          </a:bodyPr>
          <a:lstStyle/>
          <a:p>
            <a:pPr>
              <a:lnSpc>
                <a:spcPct val="130000"/>
              </a:lnSpc>
            </a:pPr>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93" name="TextBox 92"/>
          <p:cNvSpPr txBox="1"/>
          <p:nvPr/>
        </p:nvSpPr>
        <p:spPr>
          <a:xfrm>
            <a:off x="4397304" y="1281619"/>
            <a:ext cx="600164" cy="253916"/>
          </a:xfrm>
          <a:prstGeom prst="rect">
            <a:avLst/>
          </a:prstGeom>
          <a:noFill/>
        </p:spPr>
        <p:txBody>
          <a:bodyPr wrap="none" lIns="68580" tIns="34290" rIns="68580" bIns="34290" rtlCol="0" anchor="ctr">
            <a:spAutoFit/>
          </a:bodyPr>
          <a:lstStyle/>
          <a:p>
            <a:r>
              <a:rPr lang="zh-CN" altLang="en-US" sz="1200" dirty="0" smtClean="0">
                <a:solidFill>
                  <a:schemeClr val="bg1"/>
                </a:solidFill>
                <a:latin typeface="微软雅黑" pitchFamily="34" charset="-122"/>
                <a:ea typeface="微软雅黑" pitchFamily="34" charset="-122"/>
              </a:rPr>
              <a:t>思路四</a:t>
            </a:r>
            <a:endParaRPr lang="zh-CN" altLang="en-US" sz="12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131491328"/>
      </p:ext>
    </p:extLst>
  </p:cSld>
  <p:clrMapOvr>
    <a:masterClrMapping/>
  </p:clrMapOvr>
  <p:transition spd="slow" advTm="0">
    <p:pull/>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 presetClass="entr" presetSubtype="1" fill="hold" grpId="0" nodeType="afterEffect" p14:presetBounceEnd="42000">
                                      <p:stCondLst>
                                        <p:cond delay="0"/>
                                      </p:stCondLst>
                                      <p:childTnLst>
                                        <p:set>
                                          <p:cBhvr>
                                            <p:cTn id="12" dur="1" fill="hold">
                                              <p:stCondLst>
                                                <p:cond delay="0"/>
                                              </p:stCondLst>
                                            </p:cTn>
                                            <p:tgtEl>
                                              <p:spTgt spid="68"/>
                                            </p:tgtEl>
                                            <p:attrNameLst>
                                              <p:attrName>style.visibility</p:attrName>
                                            </p:attrNameLst>
                                          </p:cBhvr>
                                          <p:to>
                                            <p:strVal val="visible"/>
                                          </p:to>
                                        </p:set>
                                        <p:anim calcmode="lin" valueType="num" p14:bounceEnd="42000">
                                          <p:cBhvr additive="base">
                                            <p:cTn id="13" dur="500" fill="hold"/>
                                            <p:tgtEl>
                                              <p:spTgt spid="68"/>
                                            </p:tgtEl>
                                            <p:attrNameLst>
                                              <p:attrName>ppt_x</p:attrName>
                                            </p:attrNameLst>
                                          </p:cBhvr>
                                          <p:tavLst>
                                            <p:tav tm="0">
                                              <p:val>
                                                <p:strVal val="#ppt_x"/>
                                              </p:val>
                                            </p:tav>
                                            <p:tav tm="100000">
                                              <p:val>
                                                <p:strVal val="#ppt_x"/>
                                              </p:val>
                                            </p:tav>
                                          </p:tavLst>
                                        </p:anim>
                                        <p:anim calcmode="lin" valueType="num" p14:bounceEnd="42000">
                                          <p:cBhvr additive="base">
                                            <p:cTn id="14" dur="500" fill="hold"/>
                                            <p:tgtEl>
                                              <p:spTgt spid="68"/>
                                            </p:tgtEl>
                                            <p:attrNameLst>
                                              <p:attrName>ppt_y</p:attrName>
                                            </p:attrNameLst>
                                          </p:cBhvr>
                                          <p:tavLst>
                                            <p:tav tm="0">
                                              <p:val>
                                                <p:strVal val="0-#ppt_h/2"/>
                                              </p:val>
                                            </p:tav>
                                            <p:tav tm="100000">
                                              <p:val>
                                                <p:strVal val="#ppt_y"/>
                                              </p:val>
                                            </p:tav>
                                          </p:tavLst>
                                        </p:anim>
                                      </p:childTnLst>
                                    </p:cTn>
                                  </p:par>
                                  <p:par>
                                    <p:cTn id="15" presetID="2" presetClass="entr" presetSubtype="1" fill="hold" grpId="0" nodeType="withEffect" p14:presetBounceEnd="42000">
                                      <p:stCondLst>
                                        <p:cond delay="200"/>
                                      </p:stCondLst>
                                      <p:childTnLst>
                                        <p:set>
                                          <p:cBhvr>
                                            <p:cTn id="16" dur="1" fill="hold">
                                              <p:stCondLst>
                                                <p:cond delay="0"/>
                                              </p:stCondLst>
                                            </p:cTn>
                                            <p:tgtEl>
                                              <p:spTgt spid="70"/>
                                            </p:tgtEl>
                                            <p:attrNameLst>
                                              <p:attrName>style.visibility</p:attrName>
                                            </p:attrNameLst>
                                          </p:cBhvr>
                                          <p:to>
                                            <p:strVal val="visible"/>
                                          </p:to>
                                        </p:set>
                                        <p:anim calcmode="lin" valueType="num" p14:bounceEnd="42000">
                                          <p:cBhvr additive="base">
                                            <p:cTn id="17" dur="500" fill="hold"/>
                                            <p:tgtEl>
                                              <p:spTgt spid="70"/>
                                            </p:tgtEl>
                                            <p:attrNameLst>
                                              <p:attrName>ppt_x</p:attrName>
                                            </p:attrNameLst>
                                          </p:cBhvr>
                                          <p:tavLst>
                                            <p:tav tm="0">
                                              <p:val>
                                                <p:strVal val="#ppt_x"/>
                                              </p:val>
                                            </p:tav>
                                            <p:tav tm="100000">
                                              <p:val>
                                                <p:strVal val="#ppt_x"/>
                                              </p:val>
                                            </p:tav>
                                          </p:tavLst>
                                        </p:anim>
                                        <p:anim calcmode="lin" valueType="num" p14:bounceEnd="42000">
                                          <p:cBhvr additive="base">
                                            <p:cTn id="18" dur="500" fill="hold"/>
                                            <p:tgtEl>
                                              <p:spTgt spid="70"/>
                                            </p:tgtEl>
                                            <p:attrNameLst>
                                              <p:attrName>ppt_y</p:attrName>
                                            </p:attrNameLst>
                                          </p:cBhvr>
                                          <p:tavLst>
                                            <p:tav tm="0">
                                              <p:val>
                                                <p:strVal val="0-#ppt_h/2"/>
                                              </p:val>
                                            </p:tav>
                                            <p:tav tm="100000">
                                              <p:val>
                                                <p:strVal val="#ppt_y"/>
                                              </p:val>
                                            </p:tav>
                                          </p:tavLst>
                                        </p:anim>
                                      </p:childTnLst>
                                    </p:cTn>
                                  </p:par>
                                  <p:par>
                                    <p:cTn id="19" presetID="2" presetClass="entr" presetSubtype="1" fill="hold" grpId="0" nodeType="withEffect" p14:presetBounceEnd="42000">
                                      <p:stCondLst>
                                        <p:cond delay="400"/>
                                      </p:stCondLst>
                                      <p:childTnLst>
                                        <p:set>
                                          <p:cBhvr>
                                            <p:cTn id="20" dur="1" fill="hold">
                                              <p:stCondLst>
                                                <p:cond delay="0"/>
                                              </p:stCondLst>
                                            </p:cTn>
                                            <p:tgtEl>
                                              <p:spTgt spid="72"/>
                                            </p:tgtEl>
                                            <p:attrNameLst>
                                              <p:attrName>style.visibility</p:attrName>
                                            </p:attrNameLst>
                                          </p:cBhvr>
                                          <p:to>
                                            <p:strVal val="visible"/>
                                          </p:to>
                                        </p:set>
                                        <p:anim calcmode="lin" valueType="num" p14:bounceEnd="42000">
                                          <p:cBhvr additive="base">
                                            <p:cTn id="21" dur="500" fill="hold"/>
                                            <p:tgtEl>
                                              <p:spTgt spid="72"/>
                                            </p:tgtEl>
                                            <p:attrNameLst>
                                              <p:attrName>ppt_x</p:attrName>
                                            </p:attrNameLst>
                                          </p:cBhvr>
                                          <p:tavLst>
                                            <p:tav tm="0">
                                              <p:val>
                                                <p:strVal val="#ppt_x"/>
                                              </p:val>
                                            </p:tav>
                                            <p:tav tm="100000">
                                              <p:val>
                                                <p:strVal val="#ppt_x"/>
                                              </p:val>
                                            </p:tav>
                                          </p:tavLst>
                                        </p:anim>
                                        <p:anim calcmode="lin" valueType="num" p14:bounceEnd="42000">
                                          <p:cBhvr additive="base">
                                            <p:cTn id="22" dur="500" fill="hold"/>
                                            <p:tgtEl>
                                              <p:spTgt spid="72"/>
                                            </p:tgtEl>
                                            <p:attrNameLst>
                                              <p:attrName>ppt_y</p:attrName>
                                            </p:attrNameLst>
                                          </p:cBhvr>
                                          <p:tavLst>
                                            <p:tav tm="0">
                                              <p:val>
                                                <p:strVal val="0-#ppt_h/2"/>
                                              </p:val>
                                            </p:tav>
                                            <p:tav tm="100000">
                                              <p:val>
                                                <p:strVal val="#ppt_y"/>
                                              </p:val>
                                            </p:tav>
                                          </p:tavLst>
                                        </p:anim>
                                      </p:childTnLst>
                                    </p:cTn>
                                  </p:par>
                                  <p:par>
                                    <p:cTn id="23" presetID="2" presetClass="entr" presetSubtype="1" fill="hold" grpId="0" nodeType="withEffect" p14:presetBounceEnd="42000">
                                      <p:stCondLst>
                                        <p:cond delay="600"/>
                                      </p:stCondLst>
                                      <p:childTnLst>
                                        <p:set>
                                          <p:cBhvr>
                                            <p:cTn id="24" dur="1" fill="hold">
                                              <p:stCondLst>
                                                <p:cond delay="0"/>
                                              </p:stCondLst>
                                            </p:cTn>
                                            <p:tgtEl>
                                              <p:spTgt spid="74"/>
                                            </p:tgtEl>
                                            <p:attrNameLst>
                                              <p:attrName>style.visibility</p:attrName>
                                            </p:attrNameLst>
                                          </p:cBhvr>
                                          <p:to>
                                            <p:strVal val="visible"/>
                                          </p:to>
                                        </p:set>
                                        <p:anim calcmode="lin" valueType="num" p14:bounceEnd="42000">
                                          <p:cBhvr additive="base">
                                            <p:cTn id="25" dur="500" fill="hold"/>
                                            <p:tgtEl>
                                              <p:spTgt spid="74"/>
                                            </p:tgtEl>
                                            <p:attrNameLst>
                                              <p:attrName>ppt_x</p:attrName>
                                            </p:attrNameLst>
                                          </p:cBhvr>
                                          <p:tavLst>
                                            <p:tav tm="0">
                                              <p:val>
                                                <p:strVal val="#ppt_x"/>
                                              </p:val>
                                            </p:tav>
                                            <p:tav tm="100000">
                                              <p:val>
                                                <p:strVal val="#ppt_x"/>
                                              </p:val>
                                            </p:tav>
                                          </p:tavLst>
                                        </p:anim>
                                        <p:anim calcmode="lin" valueType="num" p14:bounceEnd="42000">
                                          <p:cBhvr additive="base">
                                            <p:cTn id="26" dur="500" fill="hold"/>
                                            <p:tgtEl>
                                              <p:spTgt spid="74"/>
                                            </p:tgtEl>
                                            <p:attrNameLst>
                                              <p:attrName>ppt_y</p:attrName>
                                            </p:attrNameLst>
                                          </p:cBhvr>
                                          <p:tavLst>
                                            <p:tav tm="0">
                                              <p:val>
                                                <p:strVal val="0-#ppt_h/2"/>
                                              </p:val>
                                            </p:tav>
                                            <p:tav tm="100000">
                                              <p:val>
                                                <p:strVal val="#ppt_y"/>
                                              </p:val>
                                            </p:tav>
                                          </p:tavLst>
                                        </p:anim>
                                      </p:childTnLst>
                                    </p:cTn>
                                  </p:par>
                                </p:childTnLst>
                              </p:cTn>
                            </p:par>
                            <p:par>
                              <p:cTn id="27" fill="hold">
                                <p:stCondLst>
                                  <p:cond delay="1600"/>
                                </p:stCondLst>
                                <p:childTnLst>
                                  <p:par>
                                    <p:cTn id="28" presetID="22" presetClass="entr" presetSubtype="4" fill="hold" grpId="0"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wipe(down)">
                                          <p:cBhvr>
                                            <p:cTn id="30" dur="500"/>
                                            <p:tgtEl>
                                              <p:spTgt spid="75"/>
                                            </p:tgtEl>
                                          </p:cBhvr>
                                        </p:animEffect>
                                      </p:childTnLst>
                                    </p:cTn>
                                  </p:par>
                                </p:childTnLst>
                              </p:cTn>
                            </p:par>
                            <p:par>
                              <p:cTn id="31" fill="hold">
                                <p:stCondLst>
                                  <p:cond delay="2100"/>
                                </p:stCondLst>
                                <p:childTnLst>
                                  <p:par>
                                    <p:cTn id="32" presetID="42" presetClass="entr" presetSubtype="0" fill="hold" grpId="0" nodeType="afterEffect">
                                      <p:stCondLst>
                                        <p:cond delay="0"/>
                                      </p:stCondLst>
                                      <p:childTnLst>
                                        <p:set>
                                          <p:cBhvr>
                                            <p:cTn id="33" dur="1" fill="hold">
                                              <p:stCondLst>
                                                <p:cond delay="0"/>
                                              </p:stCondLst>
                                            </p:cTn>
                                            <p:tgtEl>
                                              <p:spTgt spid="76"/>
                                            </p:tgtEl>
                                            <p:attrNameLst>
                                              <p:attrName>style.visibility</p:attrName>
                                            </p:attrNameLst>
                                          </p:cBhvr>
                                          <p:to>
                                            <p:strVal val="visible"/>
                                          </p:to>
                                        </p:set>
                                        <p:animEffect transition="in" filter="fade">
                                          <p:cBhvr>
                                            <p:cTn id="34" dur="1000"/>
                                            <p:tgtEl>
                                              <p:spTgt spid="76"/>
                                            </p:tgtEl>
                                          </p:cBhvr>
                                        </p:animEffect>
                                        <p:anim calcmode="lin" valueType="num">
                                          <p:cBhvr>
                                            <p:cTn id="35" dur="1000" fill="hold"/>
                                            <p:tgtEl>
                                              <p:spTgt spid="76"/>
                                            </p:tgtEl>
                                            <p:attrNameLst>
                                              <p:attrName>ppt_x</p:attrName>
                                            </p:attrNameLst>
                                          </p:cBhvr>
                                          <p:tavLst>
                                            <p:tav tm="0">
                                              <p:val>
                                                <p:strVal val="#ppt_x"/>
                                              </p:val>
                                            </p:tav>
                                            <p:tav tm="100000">
                                              <p:val>
                                                <p:strVal val="#ppt_x"/>
                                              </p:val>
                                            </p:tav>
                                          </p:tavLst>
                                        </p:anim>
                                        <p:anim calcmode="lin" valueType="num">
                                          <p:cBhvr>
                                            <p:cTn id="36" dur="1000" fill="hold"/>
                                            <p:tgtEl>
                                              <p:spTgt spid="76"/>
                                            </p:tgtEl>
                                            <p:attrNameLst>
                                              <p:attrName>ppt_y</p:attrName>
                                            </p:attrNameLst>
                                          </p:cBhvr>
                                          <p:tavLst>
                                            <p:tav tm="0">
                                              <p:val>
                                                <p:strVal val="#ppt_y+.1"/>
                                              </p:val>
                                            </p:tav>
                                            <p:tav tm="100000">
                                              <p:val>
                                                <p:strVal val="#ppt_y"/>
                                              </p:val>
                                            </p:tav>
                                          </p:tavLst>
                                        </p:anim>
                                      </p:childTnLst>
                                    </p:cTn>
                                  </p:par>
                                </p:childTnLst>
                              </p:cTn>
                            </p:par>
                            <p:par>
                              <p:cTn id="37" fill="hold">
                                <p:stCondLst>
                                  <p:cond delay="3100"/>
                                </p:stCondLst>
                                <p:childTnLst>
                                  <p:par>
                                    <p:cTn id="38" presetID="22" presetClass="entr" presetSubtype="8" fill="hold" nodeType="afterEffect">
                                      <p:stCondLst>
                                        <p:cond delay="0"/>
                                      </p:stCondLst>
                                      <p:childTnLst>
                                        <p:set>
                                          <p:cBhvr>
                                            <p:cTn id="39" dur="1" fill="hold">
                                              <p:stCondLst>
                                                <p:cond delay="0"/>
                                              </p:stCondLst>
                                            </p:cTn>
                                            <p:tgtEl>
                                              <p:spTgt spid="88"/>
                                            </p:tgtEl>
                                            <p:attrNameLst>
                                              <p:attrName>style.visibility</p:attrName>
                                            </p:attrNameLst>
                                          </p:cBhvr>
                                          <p:to>
                                            <p:strVal val="visible"/>
                                          </p:to>
                                        </p:set>
                                        <p:animEffect transition="in" filter="wipe(left)">
                                          <p:cBhvr>
                                            <p:cTn id="40" dur="500"/>
                                            <p:tgtEl>
                                              <p:spTgt spid="88"/>
                                            </p:tgtEl>
                                          </p:cBhvr>
                                        </p:animEffect>
                                      </p:childTnLst>
                                    </p:cTn>
                                  </p:par>
                                </p:childTnLst>
                              </p:cTn>
                            </p:par>
                            <p:par>
                              <p:cTn id="41" fill="hold">
                                <p:stCondLst>
                                  <p:cond delay="3600"/>
                                </p:stCondLst>
                                <p:childTnLst>
                                  <p:par>
                                    <p:cTn id="42" presetID="22" presetClass="entr" presetSubtype="8" fill="hold" grpId="0" nodeType="afterEffect">
                                      <p:stCondLst>
                                        <p:cond delay="0"/>
                                      </p:stCondLst>
                                      <p:childTnLst>
                                        <p:set>
                                          <p:cBhvr>
                                            <p:cTn id="43" dur="1" fill="hold">
                                              <p:stCondLst>
                                                <p:cond delay="0"/>
                                              </p:stCondLst>
                                            </p:cTn>
                                            <p:tgtEl>
                                              <p:spTgt spid="89"/>
                                            </p:tgtEl>
                                            <p:attrNameLst>
                                              <p:attrName>style.visibility</p:attrName>
                                            </p:attrNameLst>
                                          </p:cBhvr>
                                          <p:to>
                                            <p:strVal val="visible"/>
                                          </p:to>
                                        </p:set>
                                        <p:animEffect transition="in" filter="wipe(left)">
                                          <p:cBhvr>
                                            <p:cTn id="44" dur="500"/>
                                            <p:tgtEl>
                                              <p:spTgt spid="89"/>
                                            </p:tgtEl>
                                          </p:cBhvr>
                                        </p:animEffect>
                                      </p:childTnLst>
                                    </p:cTn>
                                  </p:par>
                                </p:childTnLst>
                              </p:cTn>
                            </p:par>
                            <p:par>
                              <p:cTn id="45" fill="hold">
                                <p:stCondLst>
                                  <p:cond delay="4100"/>
                                </p:stCondLst>
                                <p:childTnLst>
                                  <p:par>
                                    <p:cTn id="46" presetID="22" presetClass="entr" presetSubtype="4" fill="hold" grpId="0" nodeType="afterEffect">
                                      <p:stCondLst>
                                        <p:cond delay="0"/>
                                      </p:stCondLst>
                                      <p:childTnLst>
                                        <p:set>
                                          <p:cBhvr>
                                            <p:cTn id="47" dur="1" fill="hold">
                                              <p:stCondLst>
                                                <p:cond delay="0"/>
                                              </p:stCondLst>
                                            </p:cTn>
                                            <p:tgtEl>
                                              <p:spTgt spid="73"/>
                                            </p:tgtEl>
                                            <p:attrNameLst>
                                              <p:attrName>style.visibility</p:attrName>
                                            </p:attrNameLst>
                                          </p:cBhvr>
                                          <p:to>
                                            <p:strVal val="visible"/>
                                          </p:to>
                                        </p:set>
                                        <p:animEffect transition="in" filter="wipe(down)">
                                          <p:cBhvr>
                                            <p:cTn id="48" dur="500"/>
                                            <p:tgtEl>
                                              <p:spTgt spid="73"/>
                                            </p:tgtEl>
                                          </p:cBhvr>
                                        </p:animEffect>
                                      </p:childTnLst>
                                    </p:cTn>
                                  </p:par>
                                </p:childTnLst>
                              </p:cTn>
                            </p:par>
                            <p:par>
                              <p:cTn id="49" fill="hold">
                                <p:stCondLst>
                                  <p:cond delay="4600"/>
                                </p:stCondLst>
                                <p:childTnLst>
                                  <p:par>
                                    <p:cTn id="50" presetID="42" presetClass="entr" presetSubtype="0" fill="hold" grpId="0" nodeType="afterEffect">
                                      <p:stCondLst>
                                        <p:cond delay="0"/>
                                      </p:stCondLst>
                                      <p:childTnLst>
                                        <p:set>
                                          <p:cBhvr>
                                            <p:cTn id="51" dur="1" fill="hold">
                                              <p:stCondLst>
                                                <p:cond delay="0"/>
                                              </p:stCondLst>
                                            </p:cTn>
                                            <p:tgtEl>
                                              <p:spTgt spid="77"/>
                                            </p:tgtEl>
                                            <p:attrNameLst>
                                              <p:attrName>style.visibility</p:attrName>
                                            </p:attrNameLst>
                                          </p:cBhvr>
                                          <p:to>
                                            <p:strVal val="visible"/>
                                          </p:to>
                                        </p:set>
                                        <p:animEffect transition="in" filter="fade">
                                          <p:cBhvr>
                                            <p:cTn id="52" dur="1000"/>
                                            <p:tgtEl>
                                              <p:spTgt spid="77"/>
                                            </p:tgtEl>
                                          </p:cBhvr>
                                        </p:animEffect>
                                        <p:anim calcmode="lin" valueType="num">
                                          <p:cBhvr>
                                            <p:cTn id="53" dur="1000" fill="hold"/>
                                            <p:tgtEl>
                                              <p:spTgt spid="77"/>
                                            </p:tgtEl>
                                            <p:attrNameLst>
                                              <p:attrName>ppt_x</p:attrName>
                                            </p:attrNameLst>
                                          </p:cBhvr>
                                          <p:tavLst>
                                            <p:tav tm="0">
                                              <p:val>
                                                <p:strVal val="#ppt_x"/>
                                              </p:val>
                                            </p:tav>
                                            <p:tav tm="100000">
                                              <p:val>
                                                <p:strVal val="#ppt_x"/>
                                              </p:val>
                                            </p:tav>
                                          </p:tavLst>
                                        </p:anim>
                                        <p:anim calcmode="lin" valueType="num">
                                          <p:cBhvr>
                                            <p:cTn id="54" dur="1000" fill="hold"/>
                                            <p:tgtEl>
                                              <p:spTgt spid="77"/>
                                            </p:tgtEl>
                                            <p:attrNameLst>
                                              <p:attrName>ppt_y</p:attrName>
                                            </p:attrNameLst>
                                          </p:cBhvr>
                                          <p:tavLst>
                                            <p:tav tm="0">
                                              <p:val>
                                                <p:strVal val="#ppt_y+.1"/>
                                              </p:val>
                                            </p:tav>
                                            <p:tav tm="100000">
                                              <p:val>
                                                <p:strVal val="#ppt_y"/>
                                              </p:val>
                                            </p:tav>
                                          </p:tavLst>
                                        </p:anim>
                                      </p:childTnLst>
                                    </p:cTn>
                                  </p:par>
                                </p:childTnLst>
                              </p:cTn>
                            </p:par>
                            <p:par>
                              <p:cTn id="55" fill="hold">
                                <p:stCondLst>
                                  <p:cond delay="5600"/>
                                </p:stCondLst>
                                <p:childTnLst>
                                  <p:par>
                                    <p:cTn id="56" presetID="22" presetClass="entr" presetSubtype="8" fill="hold" nodeType="afterEffect">
                                      <p:stCondLst>
                                        <p:cond delay="0"/>
                                      </p:stCondLst>
                                      <p:childTnLst>
                                        <p:set>
                                          <p:cBhvr>
                                            <p:cTn id="57" dur="1" fill="hold">
                                              <p:stCondLst>
                                                <p:cond delay="0"/>
                                              </p:stCondLst>
                                            </p:cTn>
                                            <p:tgtEl>
                                              <p:spTgt spid="87"/>
                                            </p:tgtEl>
                                            <p:attrNameLst>
                                              <p:attrName>style.visibility</p:attrName>
                                            </p:attrNameLst>
                                          </p:cBhvr>
                                          <p:to>
                                            <p:strVal val="visible"/>
                                          </p:to>
                                        </p:set>
                                        <p:animEffect transition="in" filter="wipe(left)">
                                          <p:cBhvr>
                                            <p:cTn id="58" dur="500"/>
                                            <p:tgtEl>
                                              <p:spTgt spid="87"/>
                                            </p:tgtEl>
                                          </p:cBhvr>
                                        </p:animEffect>
                                      </p:childTnLst>
                                    </p:cTn>
                                  </p:par>
                                </p:childTnLst>
                              </p:cTn>
                            </p:par>
                            <p:par>
                              <p:cTn id="59" fill="hold">
                                <p:stCondLst>
                                  <p:cond delay="6100"/>
                                </p:stCondLst>
                                <p:childTnLst>
                                  <p:par>
                                    <p:cTn id="60" presetID="22" presetClass="entr" presetSubtype="8" fill="hold" grpId="0" nodeType="afterEffect">
                                      <p:stCondLst>
                                        <p:cond delay="0"/>
                                      </p:stCondLst>
                                      <p:childTnLst>
                                        <p:set>
                                          <p:cBhvr>
                                            <p:cTn id="61" dur="1" fill="hold">
                                              <p:stCondLst>
                                                <p:cond delay="0"/>
                                              </p:stCondLst>
                                            </p:cTn>
                                            <p:tgtEl>
                                              <p:spTgt spid="90"/>
                                            </p:tgtEl>
                                            <p:attrNameLst>
                                              <p:attrName>style.visibility</p:attrName>
                                            </p:attrNameLst>
                                          </p:cBhvr>
                                          <p:to>
                                            <p:strVal val="visible"/>
                                          </p:to>
                                        </p:set>
                                        <p:animEffect transition="in" filter="wipe(left)">
                                          <p:cBhvr>
                                            <p:cTn id="62" dur="500"/>
                                            <p:tgtEl>
                                              <p:spTgt spid="90"/>
                                            </p:tgtEl>
                                          </p:cBhvr>
                                        </p:animEffect>
                                      </p:childTnLst>
                                    </p:cTn>
                                  </p:par>
                                </p:childTnLst>
                              </p:cTn>
                            </p:par>
                            <p:par>
                              <p:cTn id="63" fill="hold">
                                <p:stCondLst>
                                  <p:cond delay="6600"/>
                                </p:stCondLst>
                                <p:childTnLst>
                                  <p:par>
                                    <p:cTn id="64" presetID="22" presetClass="entr" presetSubtype="4" fill="hold" grpId="0" nodeType="afterEffect">
                                      <p:stCondLst>
                                        <p:cond delay="0"/>
                                      </p:stCondLst>
                                      <p:childTnLst>
                                        <p:set>
                                          <p:cBhvr>
                                            <p:cTn id="65" dur="1" fill="hold">
                                              <p:stCondLst>
                                                <p:cond delay="0"/>
                                              </p:stCondLst>
                                            </p:cTn>
                                            <p:tgtEl>
                                              <p:spTgt spid="71"/>
                                            </p:tgtEl>
                                            <p:attrNameLst>
                                              <p:attrName>style.visibility</p:attrName>
                                            </p:attrNameLst>
                                          </p:cBhvr>
                                          <p:to>
                                            <p:strVal val="visible"/>
                                          </p:to>
                                        </p:set>
                                        <p:animEffect transition="in" filter="wipe(down)">
                                          <p:cBhvr>
                                            <p:cTn id="66" dur="500"/>
                                            <p:tgtEl>
                                              <p:spTgt spid="71"/>
                                            </p:tgtEl>
                                          </p:cBhvr>
                                        </p:animEffect>
                                      </p:childTnLst>
                                    </p:cTn>
                                  </p:par>
                                </p:childTnLst>
                              </p:cTn>
                            </p:par>
                            <p:par>
                              <p:cTn id="67" fill="hold">
                                <p:stCondLst>
                                  <p:cond delay="7100"/>
                                </p:stCondLst>
                                <p:childTnLst>
                                  <p:par>
                                    <p:cTn id="68" presetID="42" presetClass="entr" presetSubtype="0" fill="hold" grpId="0" nodeType="afterEffect">
                                      <p:stCondLst>
                                        <p:cond delay="0"/>
                                      </p:stCondLst>
                                      <p:childTnLst>
                                        <p:set>
                                          <p:cBhvr>
                                            <p:cTn id="69" dur="1" fill="hold">
                                              <p:stCondLst>
                                                <p:cond delay="0"/>
                                              </p:stCondLst>
                                            </p:cTn>
                                            <p:tgtEl>
                                              <p:spTgt spid="84"/>
                                            </p:tgtEl>
                                            <p:attrNameLst>
                                              <p:attrName>style.visibility</p:attrName>
                                            </p:attrNameLst>
                                          </p:cBhvr>
                                          <p:to>
                                            <p:strVal val="visible"/>
                                          </p:to>
                                        </p:set>
                                        <p:animEffect transition="in" filter="fade">
                                          <p:cBhvr>
                                            <p:cTn id="70" dur="1000"/>
                                            <p:tgtEl>
                                              <p:spTgt spid="84"/>
                                            </p:tgtEl>
                                          </p:cBhvr>
                                        </p:animEffect>
                                        <p:anim calcmode="lin" valueType="num">
                                          <p:cBhvr>
                                            <p:cTn id="71" dur="1000" fill="hold"/>
                                            <p:tgtEl>
                                              <p:spTgt spid="84"/>
                                            </p:tgtEl>
                                            <p:attrNameLst>
                                              <p:attrName>ppt_x</p:attrName>
                                            </p:attrNameLst>
                                          </p:cBhvr>
                                          <p:tavLst>
                                            <p:tav tm="0">
                                              <p:val>
                                                <p:strVal val="#ppt_x"/>
                                              </p:val>
                                            </p:tav>
                                            <p:tav tm="100000">
                                              <p:val>
                                                <p:strVal val="#ppt_x"/>
                                              </p:val>
                                            </p:tav>
                                          </p:tavLst>
                                        </p:anim>
                                        <p:anim calcmode="lin" valueType="num">
                                          <p:cBhvr>
                                            <p:cTn id="72" dur="1000" fill="hold"/>
                                            <p:tgtEl>
                                              <p:spTgt spid="84"/>
                                            </p:tgtEl>
                                            <p:attrNameLst>
                                              <p:attrName>ppt_y</p:attrName>
                                            </p:attrNameLst>
                                          </p:cBhvr>
                                          <p:tavLst>
                                            <p:tav tm="0">
                                              <p:val>
                                                <p:strVal val="#ppt_y+.1"/>
                                              </p:val>
                                            </p:tav>
                                            <p:tav tm="100000">
                                              <p:val>
                                                <p:strVal val="#ppt_y"/>
                                              </p:val>
                                            </p:tav>
                                          </p:tavLst>
                                        </p:anim>
                                      </p:childTnLst>
                                    </p:cTn>
                                  </p:par>
                                </p:childTnLst>
                              </p:cTn>
                            </p:par>
                            <p:par>
                              <p:cTn id="73" fill="hold">
                                <p:stCondLst>
                                  <p:cond delay="8100"/>
                                </p:stCondLst>
                                <p:childTnLst>
                                  <p:par>
                                    <p:cTn id="74" presetID="22" presetClass="entr" presetSubtype="8" fill="hold" nodeType="afterEffect">
                                      <p:stCondLst>
                                        <p:cond delay="0"/>
                                      </p:stCondLst>
                                      <p:childTnLst>
                                        <p:set>
                                          <p:cBhvr>
                                            <p:cTn id="75" dur="1" fill="hold">
                                              <p:stCondLst>
                                                <p:cond delay="0"/>
                                              </p:stCondLst>
                                            </p:cTn>
                                            <p:tgtEl>
                                              <p:spTgt spid="86"/>
                                            </p:tgtEl>
                                            <p:attrNameLst>
                                              <p:attrName>style.visibility</p:attrName>
                                            </p:attrNameLst>
                                          </p:cBhvr>
                                          <p:to>
                                            <p:strVal val="visible"/>
                                          </p:to>
                                        </p:set>
                                        <p:animEffect transition="in" filter="wipe(left)">
                                          <p:cBhvr>
                                            <p:cTn id="76" dur="500"/>
                                            <p:tgtEl>
                                              <p:spTgt spid="86"/>
                                            </p:tgtEl>
                                          </p:cBhvr>
                                        </p:animEffect>
                                      </p:childTnLst>
                                    </p:cTn>
                                  </p:par>
                                </p:childTnLst>
                              </p:cTn>
                            </p:par>
                            <p:par>
                              <p:cTn id="77" fill="hold">
                                <p:stCondLst>
                                  <p:cond delay="8600"/>
                                </p:stCondLst>
                                <p:childTnLst>
                                  <p:par>
                                    <p:cTn id="78" presetID="22" presetClass="entr" presetSubtype="8" fill="hold" grpId="0" nodeType="afterEffect">
                                      <p:stCondLst>
                                        <p:cond delay="0"/>
                                      </p:stCondLst>
                                      <p:childTnLst>
                                        <p:set>
                                          <p:cBhvr>
                                            <p:cTn id="79" dur="1" fill="hold">
                                              <p:stCondLst>
                                                <p:cond delay="0"/>
                                              </p:stCondLst>
                                            </p:cTn>
                                            <p:tgtEl>
                                              <p:spTgt spid="91"/>
                                            </p:tgtEl>
                                            <p:attrNameLst>
                                              <p:attrName>style.visibility</p:attrName>
                                            </p:attrNameLst>
                                          </p:cBhvr>
                                          <p:to>
                                            <p:strVal val="visible"/>
                                          </p:to>
                                        </p:set>
                                        <p:animEffect transition="in" filter="wipe(left)">
                                          <p:cBhvr>
                                            <p:cTn id="80" dur="500"/>
                                            <p:tgtEl>
                                              <p:spTgt spid="91"/>
                                            </p:tgtEl>
                                          </p:cBhvr>
                                        </p:animEffect>
                                      </p:childTnLst>
                                    </p:cTn>
                                  </p:par>
                                </p:childTnLst>
                              </p:cTn>
                            </p:par>
                            <p:par>
                              <p:cTn id="81" fill="hold">
                                <p:stCondLst>
                                  <p:cond delay="9100"/>
                                </p:stCondLst>
                                <p:childTnLst>
                                  <p:par>
                                    <p:cTn id="82" presetID="22" presetClass="entr" presetSubtype="4" fill="hold" grpId="0" nodeType="afterEffect">
                                      <p:stCondLst>
                                        <p:cond delay="0"/>
                                      </p:stCondLst>
                                      <p:childTnLst>
                                        <p:set>
                                          <p:cBhvr>
                                            <p:cTn id="83" dur="1" fill="hold">
                                              <p:stCondLst>
                                                <p:cond delay="0"/>
                                              </p:stCondLst>
                                            </p:cTn>
                                            <p:tgtEl>
                                              <p:spTgt spid="69"/>
                                            </p:tgtEl>
                                            <p:attrNameLst>
                                              <p:attrName>style.visibility</p:attrName>
                                            </p:attrNameLst>
                                          </p:cBhvr>
                                          <p:to>
                                            <p:strVal val="visible"/>
                                          </p:to>
                                        </p:set>
                                        <p:animEffect transition="in" filter="wipe(down)">
                                          <p:cBhvr>
                                            <p:cTn id="84" dur="500"/>
                                            <p:tgtEl>
                                              <p:spTgt spid="69"/>
                                            </p:tgtEl>
                                          </p:cBhvr>
                                        </p:animEffect>
                                      </p:childTnLst>
                                    </p:cTn>
                                  </p:par>
                                </p:childTnLst>
                              </p:cTn>
                            </p:par>
                            <p:par>
                              <p:cTn id="85" fill="hold">
                                <p:stCondLst>
                                  <p:cond delay="9600"/>
                                </p:stCondLst>
                                <p:childTnLst>
                                  <p:par>
                                    <p:cTn id="86" presetID="42" presetClass="entr" presetSubtype="0" fill="hold" grpId="0" nodeType="afterEffect">
                                      <p:stCondLst>
                                        <p:cond delay="0"/>
                                      </p:stCondLst>
                                      <p:childTnLst>
                                        <p:set>
                                          <p:cBhvr>
                                            <p:cTn id="87" dur="1" fill="hold">
                                              <p:stCondLst>
                                                <p:cond delay="0"/>
                                              </p:stCondLst>
                                            </p:cTn>
                                            <p:tgtEl>
                                              <p:spTgt spid="93"/>
                                            </p:tgtEl>
                                            <p:attrNameLst>
                                              <p:attrName>style.visibility</p:attrName>
                                            </p:attrNameLst>
                                          </p:cBhvr>
                                          <p:to>
                                            <p:strVal val="visible"/>
                                          </p:to>
                                        </p:set>
                                        <p:animEffect transition="in" filter="fade">
                                          <p:cBhvr>
                                            <p:cTn id="88" dur="1000"/>
                                            <p:tgtEl>
                                              <p:spTgt spid="93"/>
                                            </p:tgtEl>
                                          </p:cBhvr>
                                        </p:animEffect>
                                        <p:anim calcmode="lin" valueType="num">
                                          <p:cBhvr>
                                            <p:cTn id="89" dur="1000" fill="hold"/>
                                            <p:tgtEl>
                                              <p:spTgt spid="93"/>
                                            </p:tgtEl>
                                            <p:attrNameLst>
                                              <p:attrName>ppt_x</p:attrName>
                                            </p:attrNameLst>
                                          </p:cBhvr>
                                          <p:tavLst>
                                            <p:tav tm="0">
                                              <p:val>
                                                <p:strVal val="#ppt_x"/>
                                              </p:val>
                                            </p:tav>
                                            <p:tav tm="100000">
                                              <p:val>
                                                <p:strVal val="#ppt_x"/>
                                              </p:val>
                                            </p:tav>
                                          </p:tavLst>
                                        </p:anim>
                                        <p:anim calcmode="lin" valueType="num">
                                          <p:cBhvr>
                                            <p:cTn id="90" dur="1000" fill="hold"/>
                                            <p:tgtEl>
                                              <p:spTgt spid="93"/>
                                            </p:tgtEl>
                                            <p:attrNameLst>
                                              <p:attrName>ppt_y</p:attrName>
                                            </p:attrNameLst>
                                          </p:cBhvr>
                                          <p:tavLst>
                                            <p:tav tm="0">
                                              <p:val>
                                                <p:strVal val="#ppt_y+.1"/>
                                              </p:val>
                                            </p:tav>
                                            <p:tav tm="100000">
                                              <p:val>
                                                <p:strVal val="#ppt_y"/>
                                              </p:val>
                                            </p:tav>
                                          </p:tavLst>
                                        </p:anim>
                                      </p:childTnLst>
                                    </p:cTn>
                                  </p:par>
                                </p:childTnLst>
                              </p:cTn>
                            </p:par>
                            <p:par>
                              <p:cTn id="91" fill="hold">
                                <p:stCondLst>
                                  <p:cond delay="10600"/>
                                </p:stCondLst>
                                <p:childTnLst>
                                  <p:par>
                                    <p:cTn id="92" presetID="22" presetClass="entr" presetSubtype="8" fill="hold" nodeType="afterEffect">
                                      <p:stCondLst>
                                        <p:cond delay="0"/>
                                      </p:stCondLst>
                                      <p:childTnLst>
                                        <p:set>
                                          <p:cBhvr>
                                            <p:cTn id="93" dur="1" fill="hold">
                                              <p:stCondLst>
                                                <p:cond delay="0"/>
                                              </p:stCondLst>
                                            </p:cTn>
                                            <p:tgtEl>
                                              <p:spTgt spid="85"/>
                                            </p:tgtEl>
                                            <p:attrNameLst>
                                              <p:attrName>style.visibility</p:attrName>
                                            </p:attrNameLst>
                                          </p:cBhvr>
                                          <p:to>
                                            <p:strVal val="visible"/>
                                          </p:to>
                                        </p:set>
                                        <p:animEffect transition="in" filter="wipe(left)">
                                          <p:cBhvr>
                                            <p:cTn id="94" dur="500"/>
                                            <p:tgtEl>
                                              <p:spTgt spid="85"/>
                                            </p:tgtEl>
                                          </p:cBhvr>
                                        </p:animEffect>
                                      </p:childTnLst>
                                    </p:cTn>
                                  </p:par>
                                </p:childTnLst>
                              </p:cTn>
                            </p:par>
                            <p:par>
                              <p:cTn id="95" fill="hold">
                                <p:stCondLst>
                                  <p:cond delay="11100"/>
                                </p:stCondLst>
                                <p:childTnLst>
                                  <p:par>
                                    <p:cTn id="96" presetID="22" presetClass="entr" presetSubtype="8" fill="hold" grpId="0" nodeType="afterEffect">
                                      <p:stCondLst>
                                        <p:cond delay="0"/>
                                      </p:stCondLst>
                                      <p:childTnLst>
                                        <p:set>
                                          <p:cBhvr>
                                            <p:cTn id="97" dur="1" fill="hold">
                                              <p:stCondLst>
                                                <p:cond delay="0"/>
                                              </p:stCondLst>
                                            </p:cTn>
                                            <p:tgtEl>
                                              <p:spTgt spid="92"/>
                                            </p:tgtEl>
                                            <p:attrNameLst>
                                              <p:attrName>style.visibility</p:attrName>
                                            </p:attrNameLst>
                                          </p:cBhvr>
                                          <p:to>
                                            <p:strVal val="visible"/>
                                          </p:to>
                                        </p:set>
                                        <p:animEffect transition="in" filter="wipe(left)">
                                          <p:cBhvr>
                                            <p:cTn id="98"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68" grpId="0" animBg="1"/>
          <p:bldP spid="69" grpId="0" animBg="1"/>
          <p:bldP spid="70" grpId="0" animBg="1"/>
          <p:bldP spid="71" grpId="0" animBg="1"/>
          <p:bldP spid="72" grpId="0" animBg="1"/>
          <p:bldP spid="73" grpId="0" animBg="1"/>
          <p:bldP spid="74" grpId="0" animBg="1"/>
          <p:bldP spid="75" grpId="0" animBg="1"/>
          <p:bldP spid="76" grpId="0"/>
          <p:bldP spid="77" grpId="0"/>
          <p:bldP spid="84" grpId="0"/>
          <p:bldP spid="89" grpId="0"/>
          <p:bldP spid="90" grpId="0"/>
          <p:bldP spid="91" grpId="0"/>
          <p:bldP spid="92" grpId="0"/>
          <p:bldP spid="9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 presetClass="entr" presetSubtype="1" fill="hold" grpId="0" nodeType="afterEffect">
                                      <p:stCondLst>
                                        <p:cond delay="0"/>
                                      </p:stCondLst>
                                      <p:childTnLst>
                                        <p:set>
                                          <p:cBhvr>
                                            <p:cTn id="12" dur="1" fill="hold">
                                              <p:stCondLst>
                                                <p:cond delay="0"/>
                                              </p:stCondLst>
                                            </p:cTn>
                                            <p:tgtEl>
                                              <p:spTgt spid="68"/>
                                            </p:tgtEl>
                                            <p:attrNameLst>
                                              <p:attrName>style.visibility</p:attrName>
                                            </p:attrNameLst>
                                          </p:cBhvr>
                                          <p:to>
                                            <p:strVal val="visible"/>
                                          </p:to>
                                        </p:set>
                                        <p:anim calcmode="lin" valueType="num">
                                          <p:cBhvr additive="base">
                                            <p:cTn id="13" dur="500" fill="hold"/>
                                            <p:tgtEl>
                                              <p:spTgt spid="68"/>
                                            </p:tgtEl>
                                            <p:attrNameLst>
                                              <p:attrName>ppt_x</p:attrName>
                                            </p:attrNameLst>
                                          </p:cBhvr>
                                          <p:tavLst>
                                            <p:tav tm="0">
                                              <p:val>
                                                <p:strVal val="#ppt_x"/>
                                              </p:val>
                                            </p:tav>
                                            <p:tav tm="100000">
                                              <p:val>
                                                <p:strVal val="#ppt_x"/>
                                              </p:val>
                                            </p:tav>
                                          </p:tavLst>
                                        </p:anim>
                                        <p:anim calcmode="lin" valueType="num">
                                          <p:cBhvr additive="base">
                                            <p:cTn id="14" dur="500" fill="hold"/>
                                            <p:tgtEl>
                                              <p:spTgt spid="68"/>
                                            </p:tgtEl>
                                            <p:attrNameLst>
                                              <p:attrName>ppt_y</p:attrName>
                                            </p:attrNameLst>
                                          </p:cBhvr>
                                          <p:tavLst>
                                            <p:tav tm="0">
                                              <p:val>
                                                <p:strVal val="0-#ppt_h/2"/>
                                              </p:val>
                                            </p:tav>
                                            <p:tav tm="100000">
                                              <p:val>
                                                <p:strVal val="#ppt_y"/>
                                              </p:val>
                                            </p:tav>
                                          </p:tavLst>
                                        </p:anim>
                                      </p:childTnLst>
                                    </p:cTn>
                                  </p:par>
                                  <p:par>
                                    <p:cTn id="15" presetID="2" presetClass="entr" presetSubtype="1" fill="hold" grpId="0" nodeType="withEffect">
                                      <p:stCondLst>
                                        <p:cond delay="200"/>
                                      </p:stCondLst>
                                      <p:childTnLst>
                                        <p:set>
                                          <p:cBhvr>
                                            <p:cTn id="16" dur="1" fill="hold">
                                              <p:stCondLst>
                                                <p:cond delay="0"/>
                                              </p:stCondLst>
                                            </p:cTn>
                                            <p:tgtEl>
                                              <p:spTgt spid="70"/>
                                            </p:tgtEl>
                                            <p:attrNameLst>
                                              <p:attrName>style.visibility</p:attrName>
                                            </p:attrNameLst>
                                          </p:cBhvr>
                                          <p:to>
                                            <p:strVal val="visible"/>
                                          </p:to>
                                        </p:set>
                                        <p:anim calcmode="lin" valueType="num">
                                          <p:cBhvr additive="base">
                                            <p:cTn id="17" dur="500" fill="hold"/>
                                            <p:tgtEl>
                                              <p:spTgt spid="70"/>
                                            </p:tgtEl>
                                            <p:attrNameLst>
                                              <p:attrName>ppt_x</p:attrName>
                                            </p:attrNameLst>
                                          </p:cBhvr>
                                          <p:tavLst>
                                            <p:tav tm="0">
                                              <p:val>
                                                <p:strVal val="#ppt_x"/>
                                              </p:val>
                                            </p:tav>
                                            <p:tav tm="100000">
                                              <p:val>
                                                <p:strVal val="#ppt_x"/>
                                              </p:val>
                                            </p:tav>
                                          </p:tavLst>
                                        </p:anim>
                                        <p:anim calcmode="lin" valueType="num">
                                          <p:cBhvr additive="base">
                                            <p:cTn id="18" dur="500" fill="hold"/>
                                            <p:tgtEl>
                                              <p:spTgt spid="70"/>
                                            </p:tgtEl>
                                            <p:attrNameLst>
                                              <p:attrName>ppt_y</p:attrName>
                                            </p:attrNameLst>
                                          </p:cBhvr>
                                          <p:tavLst>
                                            <p:tav tm="0">
                                              <p:val>
                                                <p:strVal val="0-#ppt_h/2"/>
                                              </p:val>
                                            </p:tav>
                                            <p:tav tm="100000">
                                              <p:val>
                                                <p:strVal val="#ppt_y"/>
                                              </p:val>
                                            </p:tav>
                                          </p:tavLst>
                                        </p:anim>
                                      </p:childTnLst>
                                    </p:cTn>
                                  </p:par>
                                  <p:par>
                                    <p:cTn id="19" presetID="2" presetClass="entr" presetSubtype="1" fill="hold" grpId="0" nodeType="withEffect">
                                      <p:stCondLst>
                                        <p:cond delay="400"/>
                                      </p:stCondLst>
                                      <p:childTnLst>
                                        <p:set>
                                          <p:cBhvr>
                                            <p:cTn id="20" dur="1" fill="hold">
                                              <p:stCondLst>
                                                <p:cond delay="0"/>
                                              </p:stCondLst>
                                            </p:cTn>
                                            <p:tgtEl>
                                              <p:spTgt spid="72"/>
                                            </p:tgtEl>
                                            <p:attrNameLst>
                                              <p:attrName>style.visibility</p:attrName>
                                            </p:attrNameLst>
                                          </p:cBhvr>
                                          <p:to>
                                            <p:strVal val="visible"/>
                                          </p:to>
                                        </p:set>
                                        <p:anim calcmode="lin" valueType="num">
                                          <p:cBhvr additive="base">
                                            <p:cTn id="21" dur="500" fill="hold"/>
                                            <p:tgtEl>
                                              <p:spTgt spid="72"/>
                                            </p:tgtEl>
                                            <p:attrNameLst>
                                              <p:attrName>ppt_x</p:attrName>
                                            </p:attrNameLst>
                                          </p:cBhvr>
                                          <p:tavLst>
                                            <p:tav tm="0">
                                              <p:val>
                                                <p:strVal val="#ppt_x"/>
                                              </p:val>
                                            </p:tav>
                                            <p:tav tm="100000">
                                              <p:val>
                                                <p:strVal val="#ppt_x"/>
                                              </p:val>
                                            </p:tav>
                                          </p:tavLst>
                                        </p:anim>
                                        <p:anim calcmode="lin" valueType="num">
                                          <p:cBhvr additive="base">
                                            <p:cTn id="22" dur="500" fill="hold"/>
                                            <p:tgtEl>
                                              <p:spTgt spid="72"/>
                                            </p:tgtEl>
                                            <p:attrNameLst>
                                              <p:attrName>ppt_y</p:attrName>
                                            </p:attrNameLst>
                                          </p:cBhvr>
                                          <p:tavLst>
                                            <p:tav tm="0">
                                              <p:val>
                                                <p:strVal val="0-#ppt_h/2"/>
                                              </p:val>
                                            </p:tav>
                                            <p:tav tm="100000">
                                              <p:val>
                                                <p:strVal val="#ppt_y"/>
                                              </p:val>
                                            </p:tav>
                                          </p:tavLst>
                                        </p:anim>
                                      </p:childTnLst>
                                    </p:cTn>
                                  </p:par>
                                  <p:par>
                                    <p:cTn id="23" presetID="2" presetClass="entr" presetSubtype="1" fill="hold" grpId="0" nodeType="withEffect">
                                      <p:stCondLst>
                                        <p:cond delay="600"/>
                                      </p:stCondLst>
                                      <p:childTnLst>
                                        <p:set>
                                          <p:cBhvr>
                                            <p:cTn id="24" dur="1" fill="hold">
                                              <p:stCondLst>
                                                <p:cond delay="0"/>
                                              </p:stCondLst>
                                            </p:cTn>
                                            <p:tgtEl>
                                              <p:spTgt spid="74"/>
                                            </p:tgtEl>
                                            <p:attrNameLst>
                                              <p:attrName>style.visibility</p:attrName>
                                            </p:attrNameLst>
                                          </p:cBhvr>
                                          <p:to>
                                            <p:strVal val="visible"/>
                                          </p:to>
                                        </p:set>
                                        <p:anim calcmode="lin" valueType="num">
                                          <p:cBhvr additive="base">
                                            <p:cTn id="25" dur="500" fill="hold"/>
                                            <p:tgtEl>
                                              <p:spTgt spid="74"/>
                                            </p:tgtEl>
                                            <p:attrNameLst>
                                              <p:attrName>ppt_x</p:attrName>
                                            </p:attrNameLst>
                                          </p:cBhvr>
                                          <p:tavLst>
                                            <p:tav tm="0">
                                              <p:val>
                                                <p:strVal val="#ppt_x"/>
                                              </p:val>
                                            </p:tav>
                                            <p:tav tm="100000">
                                              <p:val>
                                                <p:strVal val="#ppt_x"/>
                                              </p:val>
                                            </p:tav>
                                          </p:tavLst>
                                        </p:anim>
                                        <p:anim calcmode="lin" valueType="num">
                                          <p:cBhvr additive="base">
                                            <p:cTn id="26" dur="500" fill="hold"/>
                                            <p:tgtEl>
                                              <p:spTgt spid="74"/>
                                            </p:tgtEl>
                                            <p:attrNameLst>
                                              <p:attrName>ppt_y</p:attrName>
                                            </p:attrNameLst>
                                          </p:cBhvr>
                                          <p:tavLst>
                                            <p:tav tm="0">
                                              <p:val>
                                                <p:strVal val="0-#ppt_h/2"/>
                                              </p:val>
                                            </p:tav>
                                            <p:tav tm="100000">
                                              <p:val>
                                                <p:strVal val="#ppt_y"/>
                                              </p:val>
                                            </p:tav>
                                          </p:tavLst>
                                        </p:anim>
                                      </p:childTnLst>
                                    </p:cTn>
                                  </p:par>
                                </p:childTnLst>
                              </p:cTn>
                            </p:par>
                            <p:par>
                              <p:cTn id="27" fill="hold">
                                <p:stCondLst>
                                  <p:cond delay="1600"/>
                                </p:stCondLst>
                                <p:childTnLst>
                                  <p:par>
                                    <p:cTn id="28" presetID="22" presetClass="entr" presetSubtype="4" fill="hold" grpId="0"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wipe(down)">
                                          <p:cBhvr>
                                            <p:cTn id="30" dur="500"/>
                                            <p:tgtEl>
                                              <p:spTgt spid="75"/>
                                            </p:tgtEl>
                                          </p:cBhvr>
                                        </p:animEffect>
                                      </p:childTnLst>
                                    </p:cTn>
                                  </p:par>
                                </p:childTnLst>
                              </p:cTn>
                            </p:par>
                            <p:par>
                              <p:cTn id="31" fill="hold">
                                <p:stCondLst>
                                  <p:cond delay="2100"/>
                                </p:stCondLst>
                                <p:childTnLst>
                                  <p:par>
                                    <p:cTn id="32" presetID="42" presetClass="entr" presetSubtype="0" fill="hold" grpId="0" nodeType="afterEffect">
                                      <p:stCondLst>
                                        <p:cond delay="0"/>
                                      </p:stCondLst>
                                      <p:childTnLst>
                                        <p:set>
                                          <p:cBhvr>
                                            <p:cTn id="33" dur="1" fill="hold">
                                              <p:stCondLst>
                                                <p:cond delay="0"/>
                                              </p:stCondLst>
                                            </p:cTn>
                                            <p:tgtEl>
                                              <p:spTgt spid="76"/>
                                            </p:tgtEl>
                                            <p:attrNameLst>
                                              <p:attrName>style.visibility</p:attrName>
                                            </p:attrNameLst>
                                          </p:cBhvr>
                                          <p:to>
                                            <p:strVal val="visible"/>
                                          </p:to>
                                        </p:set>
                                        <p:animEffect transition="in" filter="fade">
                                          <p:cBhvr>
                                            <p:cTn id="34" dur="1000"/>
                                            <p:tgtEl>
                                              <p:spTgt spid="76"/>
                                            </p:tgtEl>
                                          </p:cBhvr>
                                        </p:animEffect>
                                        <p:anim calcmode="lin" valueType="num">
                                          <p:cBhvr>
                                            <p:cTn id="35" dur="1000" fill="hold"/>
                                            <p:tgtEl>
                                              <p:spTgt spid="76"/>
                                            </p:tgtEl>
                                            <p:attrNameLst>
                                              <p:attrName>ppt_x</p:attrName>
                                            </p:attrNameLst>
                                          </p:cBhvr>
                                          <p:tavLst>
                                            <p:tav tm="0">
                                              <p:val>
                                                <p:strVal val="#ppt_x"/>
                                              </p:val>
                                            </p:tav>
                                            <p:tav tm="100000">
                                              <p:val>
                                                <p:strVal val="#ppt_x"/>
                                              </p:val>
                                            </p:tav>
                                          </p:tavLst>
                                        </p:anim>
                                        <p:anim calcmode="lin" valueType="num">
                                          <p:cBhvr>
                                            <p:cTn id="36" dur="1000" fill="hold"/>
                                            <p:tgtEl>
                                              <p:spTgt spid="76"/>
                                            </p:tgtEl>
                                            <p:attrNameLst>
                                              <p:attrName>ppt_y</p:attrName>
                                            </p:attrNameLst>
                                          </p:cBhvr>
                                          <p:tavLst>
                                            <p:tav tm="0">
                                              <p:val>
                                                <p:strVal val="#ppt_y+.1"/>
                                              </p:val>
                                            </p:tav>
                                            <p:tav tm="100000">
                                              <p:val>
                                                <p:strVal val="#ppt_y"/>
                                              </p:val>
                                            </p:tav>
                                          </p:tavLst>
                                        </p:anim>
                                      </p:childTnLst>
                                    </p:cTn>
                                  </p:par>
                                </p:childTnLst>
                              </p:cTn>
                            </p:par>
                            <p:par>
                              <p:cTn id="37" fill="hold">
                                <p:stCondLst>
                                  <p:cond delay="3100"/>
                                </p:stCondLst>
                                <p:childTnLst>
                                  <p:par>
                                    <p:cTn id="38" presetID="22" presetClass="entr" presetSubtype="8" fill="hold" nodeType="afterEffect">
                                      <p:stCondLst>
                                        <p:cond delay="0"/>
                                      </p:stCondLst>
                                      <p:childTnLst>
                                        <p:set>
                                          <p:cBhvr>
                                            <p:cTn id="39" dur="1" fill="hold">
                                              <p:stCondLst>
                                                <p:cond delay="0"/>
                                              </p:stCondLst>
                                            </p:cTn>
                                            <p:tgtEl>
                                              <p:spTgt spid="88"/>
                                            </p:tgtEl>
                                            <p:attrNameLst>
                                              <p:attrName>style.visibility</p:attrName>
                                            </p:attrNameLst>
                                          </p:cBhvr>
                                          <p:to>
                                            <p:strVal val="visible"/>
                                          </p:to>
                                        </p:set>
                                        <p:animEffect transition="in" filter="wipe(left)">
                                          <p:cBhvr>
                                            <p:cTn id="40" dur="500"/>
                                            <p:tgtEl>
                                              <p:spTgt spid="88"/>
                                            </p:tgtEl>
                                          </p:cBhvr>
                                        </p:animEffect>
                                      </p:childTnLst>
                                    </p:cTn>
                                  </p:par>
                                </p:childTnLst>
                              </p:cTn>
                            </p:par>
                            <p:par>
                              <p:cTn id="41" fill="hold">
                                <p:stCondLst>
                                  <p:cond delay="3600"/>
                                </p:stCondLst>
                                <p:childTnLst>
                                  <p:par>
                                    <p:cTn id="42" presetID="22" presetClass="entr" presetSubtype="8" fill="hold" grpId="0" nodeType="afterEffect">
                                      <p:stCondLst>
                                        <p:cond delay="0"/>
                                      </p:stCondLst>
                                      <p:childTnLst>
                                        <p:set>
                                          <p:cBhvr>
                                            <p:cTn id="43" dur="1" fill="hold">
                                              <p:stCondLst>
                                                <p:cond delay="0"/>
                                              </p:stCondLst>
                                            </p:cTn>
                                            <p:tgtEl>
                                              <p:spTgt spid="89"/>
                                            </p:tgtEl>
                                            <p:attrNameLst>
                                              <p:attrName>style.visibility</p:attrName>
                                            </p:attrNameLst>
                                          </p:cBhvr>
                                          <p:to>
                                            <p:strVal val="visible"/>
                                          </p:to>
                                        </p:set>
                                        <p:animEffect transition="in" filter="wipe(left)">
                                          <p:cBhvr>
                                            <p:cTn id="44" dur="500"/>
                                            <p:tgtEl>
                                              <p:spTgt spid="89"/>
                                            </p:tgtEl>
                                          </p:cBhvr>
                                        </p:animEffect>
                                      </p:childTnLst>
                                    </p:cTn>
                                  </p:par>
                                </p:childTnLst>
                              </p:cTn>
                            </p:par>
                            <p:par>
                              <p:cTn id="45" fill="hold">
                                <p:stCondLst>
                                  <p:cond delay="4100"/>
                                </p:stCondLst>
                                <p:childTnLst>
                                  <p:par>
                                    <p:cTn id="46" presetID="22" presetClass="entr" presetSubtype="4" fill="hold" grpId="0" nodeType="afterEffect">
                                      <p:stCondLst>
                                        <p:cond delay="0"/>
                                      </p:stCondLst>
                                      <p:childTnLst>
                                        <p:set>
                                          <p:cBhvr>
                                            <p:cTn id="47" dur="1" fill="hold">
                                              <p:stCondLst>
                                                <p:cond delay="0"/>
                                              </p:stCondLst>
                                            </p:cTn>
                                            <p:tgtEl>
                                              <p:spTgt spid="73"/>
                                            </p:tgtEl>
                                            <p:attrNameLst>
                                              <p:attrName>style.visibility</p:attrName>
                                            </p:attrNameLst>
                                          </p:cBhvr>
                                          <p:to>
                                            <p:strVal val="visible"/>
                                          </p:to>
                                        </p:set>
                                        <p:animEffect transition="in" filter="wipe(down)">
                                          <p:cBhvr>
                                            <p:cTn id="48" dur="500"/>
                                            <p:tgtEl>
                                              <p:spTgt spid="73"/>
                                            </p:tgtEl>
                                          </p:cBhvr>
                                        </p:animEffect>
                                      </p:childTnLst>
                                    </p:cTn>
                                  </p:par>
                                </p:childTnLst>
                              </p:cTn>
                            </p:par>
                            <p:par>
                              <p:cTn id="49" fill="hold">
                                <p:stCondLst>
                                  <p:cond delay="4600"/>
                                </p:stCondLst>
                                <p:childTnLst>
                                  <p:par>
                                    <p:cTn id="50" presetID="42" presetClass="entr" presetSubtype="0" fill="hold" grpId="0" nodeType="afterEffect">
                                      <p:stCondLst>
                                        <p:cond delay="0"/>
                                      </p:stCondLst>
                                      <p:childTnLst>
                                        <p:set>
                                          <p:cBhvr>
                                            <p:cTn id="51" dur="1" fill="hold">
                                              <p:stCondLst>
                                                <p:cond delay="0"/>
                                              </p:stCondLst>
                                            </p:cTn>
                                            <p:tgtEl>
                                              <p:spTgt spid="77"/>
                                            </p:tgtEl>
                                            <p:attrNameLst>
                                              <p:attrName>style.visibility</p:attrName>
                                            </p:attrNameLst>
                                          </p:cBhvr>
                                          <p:to>
                                            <p:strVal val="visible"/>
                                          </p:to>
                                        </p:set>
                                        <p:animEffect transition="in" filter="fade">
                                          <p:cBhvr>
                                            <p:cTn id="52" dur="1000"/>
                                            <p:tgtEl>
                                              <p:spTgt spid="77"/>
                                            </p:tgtEl>
                                          </p:cBhvr>
                                        </p:animEffect>
                                        <p:anim calcmode="lin" valueType="num">
                                          <p:cBhvr>
                                            <p:cTn id="53" dur="1000" fill="hold"/>
                                            <p:tgtEl>
                                              <p:spTgt spid="77"/>
                                            </p:tgtEl>
                                            <p:attrNameLst>
                                              <p:attrName>ppt_x</p:attrName>
                                            </p:attrNameLst>
                                          </p:cBhvr>
                                          <p:tavLst>
                                            <p:tav tm="0">
                                              <p:val>
                                                <p:strVal val="#ppt_x"/>
                                              </p:val>
                                            </p:tav>
                                            <p:tav tm="100000">
                                              <p:val>
                                                <p:strVal val="#ppt_x"/>
                                              </p:val>
                                            </p:tav>
                                          </p:tavLst>
                                        </p:anim>
                                        <p:anim calcmode="lin" valueType="num">
                                          <p:cBhvr>
                                            <p:cTn id="54" dur="1000" fill="hold"/>
                                            <p:tgtEl>
                                              <p:spTgt spid="77"/>
                                            </p:tgtEl>
                                            <p:attrNameLst>
                                              <p:attrName>ppt_y</p:attrName>
                                            </p:attrNameLst>
                                          </p:cBhvr>
                                          <p:tavLst>
                                            <p:tav tm="0">
                                              <p:val>
                                                <p:strVal val="#ppt_y+.1"/>
                                              </p:val>
                                            </p:tav>
                                            <p:tav tm="100000">
                                              <p:val>
                                                <p:strVal val="#ppt_y"/>
                                              </p:val>
                                            </p:tav>
                                          </p:tavLst>
                                        </p:anim>
                                      </p:childTnLst>
                                    </p:cTn>
                                  </p:par>
                                </p:childTnLst>
                              </p:cTn>
                            </p:par>
                            <p:par>
                              <p:cTn id="55" fill="hold">
                                <p:stCondLst>
                                  <p:cond delay="5600"/>
                                </p:stCondLst>
                                <p:childTnLst>
                                  <p:par>
                                    <p:cTn id="56" presetID="22" presetClass="entr" presetSubtype="8" fill="hold" nodeType="afterEffect">
                                      <p:stCondLst>
                                        <p:cond delay="0"/>
                                      </p:stCondLst>
                                      <p:childTnLst>
                                        <p:set>
                                          <p:cBhvr>
                                            <p:cTn id="57" dur="1" fill="hold">
                                              <p:stCondLst>
                                                <p:cond delay="0"/>
                                              </p:stCondLst>
                                            </p:cTn>
                                            <p:tgtEl>
                                              <p:spTgt spid="87"/>
                                            </p:tgtEl>
                                            <p:attrNameLst>
                                              <p:attrName>style.visibility</p:attrName>
                                            </p:attrNameLst>
                                          </p:cBhvr>
                                          <p:to>
                                            <p:strVal val="visible"/>
                                          </p:to>
                                        </p:set>
                                        <p:animEffect transition="in" filter="wipe(left)">
                                          <p:cBhvr>
                                            <p:cTn id="58" dur="500"/>
                                            <p:tgtEl>
                                              <p:spTgt spid="87"/>
                                            </p:tgtEl>
                                          </p:cBhvr>
                                        </p:animEffect>
                                      </p:childTnLst>
                                    </p:cTn>
                                  </p:par>
                                </p:childTnLst>
                              </p:cTn>
                            </p:par>
                            <p:par>
                              <p:cTn id="59" fill="hold">
                                <p:stCondLst>
                                  <p:cond delay="6100"/>
                                </p:stCondLst>
                                <p:childTnLst>
                                  <p:par>
                                    <p:cTn id="60" presetID="22" presetClass="entr" presetSubtype="8" fill="hold" grpId="0" nodeType="afterEffect">
                                      <p:stCondLst>
                                        <p:cond delay="0"/>
                                      </p:stCondLst>
                                      <p:childTnLst>
                                        <p:set>
                                          <p:cBhvr>
                                            <p:cTn id="61" dur="1" fill="hold">
                                              <p:stCondLst>
                                                <p:cond delay="0"/>
                                              </p:stCondLst>
                                            </p:cTn>
                                            <p:tgtEl>
                                              <p:spTgt spid="90"/>
                                            </p:tgtEl>
                                            <p:attrNameLst>
                                              <p:attrName>style.visibility</p:attrName>
                                            </p:attrNameLst>
                                          </p:cBhvr>
                                          <p:to>
                                            <p:strVal val="visible"/>
                                          </p:to>
                                        </p:set>
                                        <p:animEffect transition="in" filter="wipe(left)">
                                          <p:cBhvr>
                                            <p:cTn id="62" dur="500"/>
                                            <p:tgtEl>
                                              <p:spTgt spid="90"/>
                                            </p:tgtEl>
                                          </p:cBhvr>
                                        </p:animEffect>
                                      </p:childTnLst>
                                    </p:cTn>
                                  </p:par>
                                </p:childTnLst>
                              </p:cTn>
                            </p:par>
                            <p:par>
                              <p:cTn id="63" fill="hold">
                                <p:stCondLst>
                                  <p:cond delay="6600"/>
                                </p:stCondLst>
                                <p:childTnLst>
                                  <p:par>
                                    <p:cTn id="64" presetID="22" presetClass="entr" presetSubtype="4" fill="hold" grpId="0" nodeType="afterEffect">
                                      <p:stCondLst>
                                        <p:cond delay="0"/>
                                      </p:stCondLst>
                                      <p:childTnLst>
                                        <p:set>
                                          <p:cBhvr>
                                            <p:cTn id="65" dur="1" fill="hold">
                                              <p:stCondLst>
                                                <p:cond delay="0"/>
                                              </p:stCondLst>
                                            </p:cTn>
                                            <p:tgtEl>
                                              <p:spTgt spid="71"/>
                                            </p:tgtEl>
                                            <p:attrNameLst>
                                              <p:attrName>style.visibility</p:attrName>
                                            </p:attrNameLst>
                                          </p:cBhvr>
                                          <p:to>
                                            <p:strVal val="visible"/>
                                          </p:to>
                                        </p:set>
                                        <p:animEffect transition="in" filter="wipe(down)">
                                          <p:cBhvr>
                                            <p:cTn id="66" dur="500"/>
                                            <p:tgtEl>
                                              <p:spTgt spid="71"/>
                                            </p:tgtEl>
                                          </p:cBhvr>
                                        </p:animEffect>
                                      </p:childTnLst>
                                    </p:cTn>
                                  </p:par>
                                </p:childTnLst>
                              </p:cTn>
                            </p:par>
                            <p:par>
                              <p:cTn id="67" fill="hold">
                                <p:stCondLst>
                                  <p:cond delay="7100"/>
                                </p:stCondLst>
                                <p:childTnLst>
                                  <p:par>
                                    <p:cTn id="68" presetID="42" presetClass="entr" presetSubtype="0" fill="hold" grpId="0" nodeType="afterEffect">
                                      <p:stCondLst>
                                        <p:cond delay="0"/>
                                      </p:stCondLst>
                                      <p:childTnLst>
                                        <p:set>
                                          <p:cBhvr>
                                            <p:cTn id="69" dur="1" fill="hold">
                                              <p:stCondLst>
                                                <p:cond delay="0"/>
                                              </p:stCondLst>
                                            </p:cTn>
                                            <p:tgtEl>
                                              <p:spTgt spid="84"/>
                                            </p:tgtEl>
                                            <p:attrNameLst>
                                              <p:attrName>style.visibility</p:attrName>
                                            </p:attrNameLst>
                                          </p:cBhvr>
                                          <p:to>
                                            <p:strVal val="visible"/>
                                          </p:to>
                                        </p:set>
                                        <p:animEffect transition="in" filter="fade">
                                          <p:cBhvr>
                                            <p:cTn id="70" dur="1000"/>
                                            <p:tgtEl>
                                              <p:spTgt spid="84"/>
                                            </p:tgtEl>
                                          </p:cBhvr>
                                        </p:animEffect>
                                        <p:anim calcmode="lin" valueType="num">
                                          <p:cBhvr>
                                            <p:cTn id="71" dur="1000" fill="hold"/>
                                            <p:tgtEl>
                                              <p:spTgt spid="84"/>
                                            </p:tgtEl>
                                            <p:attrNameLst>
                                              <p:attrName>ppt_x</p:attrName>
                                            </p:attrNameLst>
                                          </p:cBhvr>
                                          <p:tavLst>
                                            <p:tav tm="0">
                                              <p:val>
                                                <p:strVal val="#ppt_x"/>
                                              </p:val>
                                            </p:tav>
                                            <p:tav tm="100000">
                                              <p:val>
                                                <p:strVal val="#ppt_x"/>
                                              </p:val>
                                            </p:tav>
                                          </p:tavLst>
                                        </p:anim>
                                        <p:anim calcmode="lin" valueType="num">
                                          <p:cBhvr>
                                            <p:cTn id="72" dur="1000" fill="hold"/>
                                            <p:tgtEl>
                                              <p:spTgt spid="84"/>
                                            </p:tgtEl>
                                            <p:attrNameLst>
                                              <p:attrName>ppt_y</p:attrName>
                                            </p:attrNameLst>
                                          </p:cBhvr>
                                          <p:tavLst>
                                            <p:tav tm="0">
                                              <p:val>
                                                <p:strVal val="#ppt_y+.1"/>
                                              </p:val>
                                            </p:tav>
                                            <p:tav tm="100000">
                                              <p:val>
                                                <p:strVal val="#ppt_y"/>
                                              </p:val>
                                            </p:tav>
                                          </p:tavLst>
                                        </p:anim>
                                      </p:childTnLst>
                                    </p:cTn>
                                  </p:par>
                                </p:childTnLst>
                              </p:cTn>
                            </p:par>
                            <p:par>
                              <p:cTn id="73" fill="hold">
                                <p:stCondLst>
                                  <p:cond delay="8100"/>
                                </p:stCondLst>
                                <p:childTnLst>
                                  <p:par>
                                    <p:cTn id="74" presetID="22" presetClass="entr" presetSubtype="8" fill="hold" nodeType="afterEffect">
                                      <p:stCondLst>
                                        <p:cond delay="0"/>
                                      </p:stCondLst>
                                      <p:childTnLst>
                                        <p:set>
                                          <p:cBhvr>
                                            <p:cTn id="75" dur="1" fill="hold">
                                              <p:stCondLst>
                                                <p:cond delay="0"/>
                                              </p:stCondLst>
                                            </p:cTn>
                                            <p:tgtEl>
                                              <p:spTgt spid="86"/>
                                            </p:tgtEl>
                                            <p:attrNameLst>
                                              <p:attrName>style.visibility</p:attrName>
                                            </p:attrNameLst>
                                          </p:cBhvr>
                                          <p:to>
                                            <p:strVal val="visible"/>
                                          </p:to>
                                        </p:set>
                                        <p:animEffect transition="in" filter="wipe(left)">
                                          <p:cBhvr>
                                            <p:cTn id="76" dur="500"/>
                                            <p:tgtEl>
                                              <p:spTgt spid="86"/>
                                            </p:tgtEl>
                                          </p:cBhvr>
                                        </p:animEffect>
                                      </p:childTnLst>
                                    </p:cTn>
                                  </p:par>
                                </p:childTnLst>
                              </p:cTn>
                            </p:par>
                            <p:par>
                              <p:cTn id="77" fill="hold">
                                <p:stCondLst>
                                  <p:cond delay="8600"/>
                                </p:stCondLst>
                                <p:childTnLst>
                                  <p:par>
                                    <p:cTn id="78" presetID="22" presetClass="entr" presetSubtype="8" fill="hold" grpId="0" nodeType="afterEffect">
                                      <p:stCondLst>
                                        <p:cond delay="0"/>
                                      </p:stCondLst>
                                      <p:childTnLst>
                                        <p:set>
                                          <p:cBhvr>
                                            <p:cTn id="79" dur="1" fill="hold">
                                              <p:stCondLst>
                                                <p:cond delay="0"/>
                                              </p:stCondLst>
                                            </p:cTn>
                                            <p:tgtEl>
                                              <p:spTgt spid="91"/>
                                            </p:tgtEl>
                                            <p:attrNameLst>
                                              <p:attrName>style.visibility</p:attrName>
                                            </p:attrNameLst>
                                          </p:cBhvr>
                                          <p:to>
                                            <p:strVal val="visible"/>
                                          </p:to>
                                        </p:set>
                                        <p:animEffect transition="in" filter="wipe(left)">
                                          <p:cBhvr>
                                            <p:cTn id="80" dur="500"/>
                                            <p:tgtEl>
                                              <p:spTgt spid="91"/>
                                            </p:tgtEl>
                                          </p:cBhvr>
                                        </p:animEffect>
                                      </p:childTnLst>
                                    </p:cTn>
                                  </p:par>
                                </p:childTnLst>
                              </p:cTn>
                            </p:par>
                            <p:par>
                              <p:cTn id="81" fill="hold">
                                <p:stCondLst>
                                  <p:cond delay="9100"/>
                                </p:stCondLst>
                                <p:childTnLst>
                                  <p:par>
                                    <p:cTn id="82" presetID="22" presetClass="entr" presetSubtype="4" fill="hold" grpId="0" nodeType="afterEffect">
                                      <p:stCondLst>
                                        <p:cond delay="0"/>
                                      </p:stCondLst>
                                      <p:childTnLst>
                                        <p:set>
                                          <p:cBhvr>
                                            <p:cTn id="83" dur="1" fill="hold">
                                              <p:stCondLst>
                                                <p:cond delay="0"/>
                                              </p:stCondLst>
                                            </p:cTn>
                                            <p:tgtEl>
                                              <p:spTgt spid="69"/>
                                            </p:tgtEl>
                                            <p:attrNameLst>
                                              <p:attrName>style.visibility</p:attrName>
                                            </p:attrNameLst>
                                          </p:cBhvr>
                                          <p:to>
                                            <p:strVal val="visible"/>
                                          </p:to>
                                        </p:set>
                                        <p:animEffect transition="in" filter="wipe(down)">
                                          <p:cBhvr>
                                            <p:cTn id="84" dur="500"/>
                                            <p:tgtEl>
                                              <p:spTgt spid="69"/>
                                            </p:tgtEl>
                                          </p:cBhvr>
                                        </p:animEffect>
                                      </p:childTnLst>
                                    </p:cTn>
                                  </p:par>
                                </p:childTnLst>
                              </p:cTn>
                            </p:par>
                            <p:par>
                              <p:cTn id="85" fill="hold">
                                <p:stCondLst>
                                  <p:cond delay="9600"/>
                                </p:stCondLst>
                                <p:childTnLst>
                                  <p:par>
                                    <p:cTn id="86" presetID="42" presetClass="entr" presetSubtype="0" fill="hold" grpId="0" nodeType="afterEffect">
                                      <p:stCondLst>
                                        <p:cond delay="0"/>
                                      </p:stCondLst>
                                      <p:childTnLst>
                                        <p:set>
                                          <p:cBhvr>
                                            <p:cTn id="87" dur="1" fill="hold">
                                              <p:stCondLst>
                                                <p:cond delay="0"/>
                                              </p:stCondLst>
                                            </p:cTn>
                                            <p:tgtEl>
                                              <p:spTgt spid="93"/>
                                            </p:tgtEl>
                                            <p:attrNameLst>
                                              <p:attrName>style.visibility</p:attrName>
                                            </p:attrNameLst>
                                          </p:cBhvr>
                                          <p:to>
                                            <p:strVal val="visible"/>
                                          </p:to>
                                        </p:set>
                                        <p:animEffect transition="in" filter="fade">
                                          <p:cBhvr>
                                            <p:cTn id="88" dur="1000"/>
                                            <p:tgtEl>
                                              <p:spTgt spid="93"/>
                                            </p:tgtEl>
                                          </p:cBhvr>
                                        </p:animEffect>
                                        <p:anim calcmode="lin" valueType="num">
                                          <p:cBhvr>
                                            <p:cTn id="89" dur="1000" fill="hold"/>
                                            <p:tgtEl>
                                              <p:spTgt spid="93"/>
                                            </p:tgtEl>
                                            <p:attrNameLst>
                                              <p:attrName>ppt_x</p:attrName>
                                            </p:attrNameLst>
                                          </p:cBhvr>
                                          <p:tavLst>
                                            <p:tav tm="0">
                                              <p:val>
                                                <p:strVal val="#ppt_x"/>
                                              </p:val>
                                            </p:tav>
                                            <p:tav tm="100000">
                                              <p:val>
                                                <p:strVal val="#ppt_x"/>
                                              </p:val>
                                            </p:tav>
                                          </p:tavLst>
                                        </p:anim>
                                        <p:anim calcmode="lin" valueType="num">
                                          <p:cBhvr>
                                            <p:cTn id="90" dur="1000" fill="hold"/>
                                            <p:tgtEl>
                                              <p:spTgt spid="93"/>
                                            </p:tgtEl>
                                            <p:attrNameLst>
                                              <p:attrName>ppt_y</p:attrName>
                                            </p:attrNameLst>
                                          </p:cBhvr>
                                          <p:tavLst>
                                            <p:tav tm="0">
                                              <p:val>
                                                <p:strVal val="#ppt_y+.1"/>
                                              </p:val>
                                            </p:tav>
                                            <p:tav tm="100000">
                                              <p:val>
                                                <p:strVal val="#ppt_y"/>
                                              </p:val>
                                            </p:tav>
                                          </p:tavLst>
                                        </p:anim>
                                      </p:childTnLst>
                                    </p:cTn>
                                  </p:par>
                                </p:childTnLst>
                              </p:cTn>
                            </p:par>
                            <p:par>
                              <p:cTn id="91" fill="hold">
                                <p:stCondLst>
                                  <p:cond delay="10600"/>
                                </p:stCondLst>
                                <p:childTnLst>
                                  <p:par>
                                    <p:cTn id="92" presetID="22" presetClass="entr" presetSubtype="8" fill="hold" nodeType="afterEffect">
                                      <p:stCondLst>
                                        <p:cond delay="0"/>
                                      </p:stCondLst>
                                      <p:childTnLst>
                                        <p:set>
                                          <p:cBhvr>
                                            <p:cTn id="93" dur="1" fill="hold">
                                              <p:stCondLst>
                                                <p:cond delay="0"/>
                                              </p:stCondLst>
                                            </p:cTn>
                                            <p:tgtEl>
                                              <p:spTgt spid="85"/>
                                            </p:tgtEl>
                                            <p:attrNameLst>
                                              <p:attrName>style.visibility</p:attrName>
                                            </p:attrNameLst>
                                          </p:cBhvr>
                                          <p:to>
                                            <p:strVal val="visible"/>
                                          </p:to>
                                        </p:set>
                                        <p:animEffect transition="in" filter="wipe(left)">
                                          <p:cBhvr>
                                            <p:cTn id="94" dur="500"/>
                                            <p:tgtEl>
                                              <p:spTgt spid="85"/>
                                            </p:tgtEl>
                                          </p:cBhvr>
                                        </p:animEffect>
                                      </p:childTnLst>
                                    </p:cTn>
                                  </p:par>
                                </p:childTnLst>
                              </p:cTn>
                            </p:par>
                            <p:par>
                              <p:cTn id="95" fill="hold">
                                <p:stCondLst>
                                  <p:cond delay="11100"/>
                                </p:stCondLst>
                                <p:childTnLst>
                                  <p:par>
                                    <p:cTn id="96" presetID="22" presetClass="entr" presetSubtype="8" fill="hold" grpId="0" nodeType="afterEffect">
                                      <p:stCondLst>
                                        <p:cond delay="0"/>
                                      </p:stCondLst>
                                      <p:childTnLst>
                                        <p:set>
                                          <p:cBhvr>
                                            <p:cTn id="97" dur="1" fill="hold">
                                              <p:stCondLst>
                                                <p:cond delay="0"/>
                                              </p:stCondLst>
                                            </p:cTn>
                                            <p:tgtEl>
                                              <p:spTgt spid="92"/>
                                            </p:tgtEl>
                                            <p:attrNameLst>
                                              <p:attrName>style.visibility</p:attrName>
                                            </p:attrNameLst>
                                          </p:cBhvr>
                                          <p:to>
                                            <p:strVal val="visible"/>
                                          </p:to>
                                        </p:set>
                                        <p:animEffect transition="in" filter="wipe(left)">
                                          <p:cBhvr>
                                            <p:cTn id="98"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68" grpId="0" animBg="1"/>
          <p:bldP spid="69" grpId="0" animBg="1"/>
          <p:bldP spid="70" grpId="0" animBg="1"/>
          <p:bldP spid="71" grpId="0" animBg="1"/>
          <p:bldP spid="72" grpId="0" animBg="1"/>
          <p:bldP spid="73" grpId="0" animBg="1"/>
          <p:bldP spid="74" grpId="0" animBg="1"/>
          <p:bldP spid="75" grpId="0" animBg="1"/>
          <p:bldP spid="76" grpId="0"/>
          <p:bldP spid="77" grpId="0"/>
          <p:bldP spid="84" grpId="0"/>
          <p:bldP spid="89" grpId="0"/>
          <p:bldP spid="90" grpId="0"/>
          <p:bldP spid="91" grpId="0"/>
          <p:bldP spid="92" grpId="0"/>
          <p:bldP spid="93"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研究方法</a:t>
            </a:r>
          </a:p>
        </p:txBody>
      </p:sp>
      <p:sp>
        <p:nvSpPr>
          <p:cNvPr id="23" name="TextBox 22"/>
          <p:cNvSpPr txBox="1"/>
          <p:nvPr/>
        </p:nvSpPr>
        <p:spPr>
          <a:xfrm>
            <a:off x="791088" y="1678216"/>
            <a:ext cx="2152140" cy="709425"/>
          </a:xfrm>
          <a:prstGeom prst="rect">
            <a:avLst/>
          </a:prstGeom>
          <a:noFill/>
        </p:spPr>
        <p:txBody>
          <a:bodyPr wrap="square" lIns="68580" tIns="34290" rIns="68580" bIns="34290" rtlCol="0">
            <a:spAutoFit/>
          </a:bodyPr>
          <a:lstStyle/>
          <a:p>
            <a:pPr algn="just">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a:t>
            </a:r>
          </a:p>
        </p:txBody>
      </p:sp>
      <p:sp>
        <p:nvSpPr>
          <p:cNvPr id="24" name="TextBox 23"/>
          <p:cNvSpPr txBox="1"/>
          <p:nvPr/>
        </p:nvSpPr>
        <p:spPr>
          <a:xfrm>
            <a:off x="6300417" y="1678216"/>
            <a:ext cx="2152140" cy="709425"/>
          </a:xfrm>
          <a:prstGeom prst="rect">
            <a:avLst/>
          </a:prstGeom>
          <a:noFill/>
        </p:spPr>
        <p:txBody>
          <a:bodyPr wrap="square" lIns="68580" tIns="34290" rIns="68580" bIns="34290" rtlCol="0">
            <a:spAutoFit/>
          </a:bodyPr>
          <a:lstStyle/>
          <a:p>
            <a:pPr algn="just">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a:t>
            </a:r>
          </a:p>
        </p:txBody>
      </p:sp>
      <p:sp>
        <p:nvSpPr>
          <p:cNvPr id="25" name="TextBox 24"/>
          <p:cNvSpPr txBox="1"/>
          <p:nvPr/>
        </p:nvSpPr>
        <p:spPr>
          <a:xfrm>
            <a:off x="791088" y="3235703"/>
            <a:ext cx="2152140" cy="709425"/>
          </a:xfrm>
          <a:prstGeom prst="rect">
            <a:avLst/>
          </a:prstGeom>
          <a:noFill/>
        </p:spPr>
        <p:txBody>
          <a:bodyPr wrap="square" lIns="68580" tIns="34290" rIns="68580" bIns="34290" rtlCol="0">
            <a:spAutoFit/>
          </a:bodyPr>
          <a:lstStyle/>
          <a:p>
            <a:pPr algn="just">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a:t>
            </a:r>
          </a:p>
        </p:txBody>
      </p:sp>
      <p:sp>
        <p:nvSpPr>
          <p:cNvPr id="26" name="TextBox 25"/>
          <p:cNvSpPr txBox="1"/>
          <p:nvPr/>
        </p:nvSpPr>
        <p:spPr>
          <a:xfrm>
            <a:off x="6300417" y="3235703"/>
            <a:ext cx="2152140" cy="709425"/>
          </a:xfrm>
          <a:prstGeom prst="rect">
            <a:avLst/>
          </a:prstGeom>
          <a:noFill/>
        </p:spPr>
        <p:txBody>
          <a:bodyPr wrap="square" lIns="68580" tIns="34290" rIns="68580" bIns="34290" rtlCol="0">
            <a:spAutoFit/>
          </a:bodyPr>
          <a:lstStyle/>
          <a:p>
            <a:pPr algn="just">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a:t>
            </a:r>
          </a:p>
        </p:txBody>
      </p:sp>
      <p:grpSp>
        <p:nvGrpSpPr>
          <p:cNvPr id="27" name="组合 26"/>
          <p:cNvGrpSpPr/>
          <p:nvPr/>
        </p:nvGrpSpPr>
        <p:grpSpPr>
          <a:xfrm>
            <a:off x="3969791" y="2215117"/>
            <a:ext cx="567456" cy="567383"/>
            <a:chOff x="3570825" y="3196716"/>
            <a:chExt cx="756510" cy="756510"/>
          </a:xfrm>
          <a:effectLst/>
        </p:grpSpPr>
        <p:sp>
          <p:nvSpPr>
            <p:cNvPr id="28" name="泪滴形 27"/>
            <p:cNvSpPr/>
            <p:nvPr/>
          </p:nvSpPr>
          <p:spPr>
            <a:xfrm rot="5400000">
              <a:off x="3570825" y="3196716"/>
              <a:ext cx="756510" cy="756510"/>
            </a:xfrm>
            <a:prstGeom prst="teardrop">
              <a:avLst/>
            </a:prstGeom>
            <a:solidFill>
              <a:srgbClr val="0070C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a:solidFill>
                  <a:srgbClr val="FFFFFF"/>
                </a:solidFill>
              </a:endParaRPr>
            </a:p>
          </p:txBody>
        </p:sp>
        <p:sp>
          <p:nvSpPr>
            <p:cNvPr id="29" name="TextBox 28"/>
            <p:cNvSpPr txBox="1"/>
            <p:nvPr/>
          </p:nvSpPr>
          <p:spPr>
            <a:xfrm>
              <a:off x="3710583" y="3328751"/>
              <a:ext cx="476993" cy="492442"/>
            </a:xfrm>
            <a:prstGeom prst="rect">
              <a:avLst/>
            </a:prstGeom>
            <a:noFill/>
            <a:ln>
              <a:noFill/>
            </a:ln>
          </p:spPr>
          <p:txBody>
            <a:bodyPr wrap="none" rtlCol="0" anchor="ctr">
              <a:spAutoFit/>
            </a:bodyPr>
            <a:lstStyle/>
            <a:p>
              <a:pPr algn="ctr"/>
              <a:r>
                <a:rPr lang="en-US" altLang="zh-CN" b="1" dirty="0" smtClean="0">
                  <a:solidFill>
                    <a:schemeClr val="bg1"/>
                  </a:solidFill>
                  <a:latin typeface="微软雅黑" pitchFamily="34" charset="-122"/>
                  <a:ea typeface="微软雅黑" pitchFamily="34" charset="-122"/>
                </a:rPr>
                <a:t>A</a:t>
              </a:r>
              <a:endParaRPr lang="zh-CN" altLang="en-US" b="1" dirty="0">
                <a:solidFill>
                  <a:schemeClr val="bg1"/>
                </a:solidFill>
                <a:latin typeface="微软雅黑" pitchFamily="34" charset="-122"/>
                <a:ea typeface="微软雅黑" pitchFamily="34" charset="-122"/>
              </a:endParaRPr>
            </a:p>
          </p:txBody>
        </p:sp>
      </p:grpSp>
      <p:grpSp>
        <p:nvGrpSpPr>
          <p:cNvPr id="30" name="组合 29"/>
          <p:cNvGrpSpPr/>
          <p:nvPr/>
        </p:nvGrpSpPr>
        <p:grpSpPr>
          <a:xfrm>
            <a:off x="4606744" y="2215117"/>
            <a:ext cx="567456" cy="567383"/>
            <a:chOff x="4419984" y="3196716"/>
            <a:chExt cx="756510" cy="756510"/>
          </a:xfrm>
          <a:solidFill>
            <a:srgbClr val="CE0000"/>
          </a:solidFill>
          <a:effectLst/>
        </p:grpSpPr>
        <p:sp>
          <p:nvSpPr>
            <p:cNvPr id="31" name="泪滴形 30"/>
            <p:cNvSpPr/>
            <p:nvPr/>
          </p:nvSpPr>
          <p:spPr>
            <a:xfrm rot="10800000">
              <a:off x="4419984" y="3196716"/>
              <a:ext cx="756510" cy="756510"/>
            </a:xfrm>
            <a:prstGeom prst="teardrop">
              <a:avLst/>
            </a:prstGeom>
            <a:solidFill>
              <a:srgbClr val="0070C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a:solidFill>
                  <a:srgbClr val="FFFFFF"/>
                </a:solidFill>
              </a:endParaRPr>
            </a:p>
          </p:txBody>
        </p:sp>
        <p:sp>
          <p:nvSpPr>
            <p:cNvPr id="32" name="TextBox 31"/>
            <p:cNvSpPr txBox="1"/>
            <p:nvPr/>
          </p:nvSpPr>
          <p:spPr>
            <a:xfrm>
              <a:off x="4570429" y="3328752"/>
              <a:ext cx="455621" cy="492442"/>
            </a:xfrm>
            <a:prstGeom prst="rect">
              <a:avLst/>
            </a:prstGeom>
            <a:noFill/>
            <a:ln>
              <a:noFill/>
            </a:ln>
          </p:spPr>
          <p:txBody>
            <a:bodyPr wrap="none" rtlCol="0" anchor="ctr">
              <a:spAutoFit/>
            </a:bodyPr>
            <a:lstStyle/>
            <a:p>
              <a:pPr algn="ctr"/>
              <a:r>
                <a:rPr lang="en-US" altLang="zh-CN" b="1" dirty="0">
                  <a:solidFill>
                    <a:schemeClr val="bg1"/>
                  </a:solidFill>
                  <a:latin typeface="微软雅黑" pitchFamily="34" charset="-122"/>
                  <a:ea typeface="微软雅黑" pitchFamily="34" charset="-122"/>
                </a:rPr>
                <a:t>B</a:t>
              </a:r>
              <a:endParaRPr lang="zh-CN" altLang="en-US" b="1" dirty="0">
                <a:solidFill>
                  <a:schemeClr val="bg1"/>
                </a:solidFill>
                <a:latin typeface="微软雅黑" pitchFamily="34" charset="-122"/>
                <a:ea typeface="微软雅黑" pitchFamily="34" charset="-122"/>
              </a:endParaRPr>
            </a:p>
          </p:txBody>
        </p:sp>
      </p:grpSp>
      <p:grpSp>
        <p:nvGrpSpPr>
          <p:cNvPr id="33" name="组合 32"/>
          <p:cNvGrpSpPr/>
          <p:nvPr/>
        </p:nvGrpSpPr>
        <p:grpSpPr>
          <a:xfrm>
            <a:off x="3969791" y="2853280"/>
            <a:ext cx="567456" cy="567383"/>
            <a:chOff x="3570825" y="4047600"/>
            <a:chExt cx="756510" cy="756510"/>
          </a:xfrm>
          <a:effectLst/>
        </p:grpSpPr>
        <p:sp>
          <p:nvSpPr>
            <p:cNvPr id="34" name="泪滴形 33"/>
            <p:cNvSpPr/>
            <p:nvPr/>
          </p:nvSpPr>
          <p:spPr>
            <a:xfrm>
              <a:off x="3570825" y="4047600"/>
              <a:ext cx="756510" cy="756510"/>
            </a:xfrm>
            <a:prstGeom prst="teardrop">
              <a:avLst/>
            </a:prstGeom>
            <a:solidFill>
              <a:srgbClr val="0070C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a:solidFill>
                  <a:srgbClr val="FFFFFF"/>
                </a:solidFill>
              </a:endParaRPr>
            </a:p>
          </p:txBody>
        </p:sp>
        <p:sp>
          <p:nvSpPr>
            <p:cNvPr id="35" name="TextBox 34"/>
            <p:cNvSpPr txBox="1"/>
            <p:nvPr/>
          </p:nvSpPr>
          <p:spPr>
            <a:xfrm>
              <a:off x="3722337" y="4179633"/>
              <a:ext cx="453485" cy="492442"/>
            </a:xfrm>
            <a:prstGeom prst="rect">
              <a:avLst/>
            </a:prstGeom>
            <a:noFill/>
            <a:ln>
              <a:noFill/>
            </a:ln>
          </p:spPr>
          <p:txBody>
            <a:bodyPr wrap="none" rtlCol="0" anchor="ctr">
              <a:spAutoFit/>
            </a:bodyPr>
            <a:lstStyle/>
            <a:p>
              <a:pPr algn="ctr"/>
              <a:r>
                <a:rPr lang="en-US" altLang="zh-CN" b="1" dirty="0" smtClean="0">
                  <a:solidFill>
                    <a:schemeClr val="bg1"/>
                  </a:solidFill>
                  <a:latin typeface="微软雅黑" pitchFamily="34" charset="-122"/>
                  <a:ea typeface="微软雅黑" pitchFamily="34" charset="-122"/>
                </a:rPr>
                <a:t>C</a:t>
              </a:r>
              <a:endParaRPr lang="zh-CN" altLang="en-US" b="1" dirty="0">
                <a:solidFill>
                  <a:schemeClr val="bg1"/>
                </a:solidFill>
                <a:latin typeface="微软雅黑" pitchFamily="34" charset="-122"/>
                <a:ea typeface="微软雅黑" pitchFamily="34" charset="-122"/>
              </a:endParaRPr>
            </a:p>
          </p:txBody>
        </p:sp>
      </p:grpSp>
      <p:grpSp>
        <p:nvGrpSpPr>
          <p:cNvPr id="37" name="组合 36"/>
          <p:cNvGrpSpPr/>
          <p:nvPr/>
        </p:nvGrpSpPr>
        <p:grpSpPr>
          <a:xfrm>
            <a:off x="4606744" y="2853280"/>
            <a:ext cx="567456" cy="567383"/>
            <a:chOff x="4419984" y="4047600"/>
            <a:chExt cx="756510" cy="756510"/>
          </a:xfrm>
          <a:effectLst/>
        </p:grpSpPr>
        <p:sp>
          <p:nvSpPr>
            <p:cNvPr id="38" name="泪滴形 37"/>
            <p:cNvSpPr/>
            <p:nvPr/>
          </p:nvSpPr>
          <p:spPr>
            <a:xfrm rot="16200000">
              <a:off x="4419984" y="4047600"/>
              <a:ext cx="756510" cy="756510"/>
            </a:xfrm>
            <a:prstGeom prst="teardrop">
              <a:avLst/>
            </a:prstGeom>
            <a:solidFill>
              <a:srgbClr val="0070C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a:solidFill>
                  <a:srgbClr val="FFFFFF"/>
                </a:solidFill>
              </a:endParaRPr>
            </a:p>
          </p:txBody>
        </p:sp>
        <p:sp>
          <p:nvSpPr>
            <p:cNvPr id="39" name="TextBox 38"/>
            <p:cNvSpPr txBox="1"/>
            <p:nvPr/>
          </p:nvSpPr>
          <p:spPr>
            <a:xfrm>
              <a:off x="4553331" y="4179633"/>
              <a:ext cx="489814" cy="492442"/>
            </a:xfrm>
            <a:prstGeom prst="rect">
              <a:avLst/>
            </a:prstGeom>
            <a:noFill/>
            <a:ln>
              <a:noFill/>
            </a:ln>
          </p:spPr>
          <p:txBody>
            <a:bodyPr wrap="none" rtlCol="0" anchor="ctr">
              <a:spAutoFit/>
            </a:bodyPr>
            <a:lstStyle/>
            <a:p>
              <a:pPr algn="ctr"/>
              <a:r>
                <a:rPr lang="en-US" altLang="zh-CN" b="1" dirty="0" smtClean="0">
                  <a:solidFill>
                    <a:schemeClr val="bg1"/>
                  </a:solidFill>
                  <a:latin typeface="微软雅黑" pitchFamily="34" charset="-122"/>
                  <a:ea typeface="微软雅黑" pitchFamily="34" charset="-122"/>
                </a:rPr>
                <a:t>D</a:t>
              </a:r>
              <a:endParaRPr lang="zh-CN" altLang="en-US" b="1" dirty="0">
                <a:solidFill>
                  <a:schemeClr val="bg1"/>
                </a:solidFill>
                <a:latin typeface="微软雅黑" pitchFamily="34" charset="-122"/>
                <a:ea typeface="微软雅黑" pitchFamily="34" charset="-122"/>
              </a:endParaRPr>
            </a:p>
          </p:txBody>
        </p:sp>
      </p:grpSp>
      <p:sp>
        <p:nvSpPr>
          <p:cNvPr id="40" name="椭圆 39"/>
          <p:cNvSpPr/>
          <p:nvPr/>
        </p:nvSpPr>
        <p:spPr>
          <a:xfrm>
            <a:off x="3129551" y="1480858"/>
            <a:ext cx="1102468" cy="1102323"/>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zh-CN" altLang="en-US" dirty="0">
                <a:solidFill>
                  <a:schemeClr val="tx1">
                    <a:lumMod val="65000"/>
                    <a:lumOff val="35000"/>
                  </a:schemeClr>
                </a:solidFill>
                <a:latin typeface="微软雅黑" pitchFamily="34" charset="-122"/>
                <a:ea typeface="微软雅黑" pitchFamily="34" charset="-122"/>
              </a:rPr>
              <a:t>添加标题</a:t>
            </a:r>
          </a:p>
        </p:txBody>
      </p:sp>
      <p:sp>
        <p:nvSpPr>
          <p:cNvPr id="41" name="椭圆 40"/>
          <p:cNvSpPr/>
          <p:nvPr/>
        </p:nvSpPr>
        <p:spPr>
          <a:xfrm>
            <a:off x="4911981" y="1480858"/>
            <a:ext cx="1102468" cy="1102323"/>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zh-CN" altLang="en-US" dirty="0">
                <a:solidFill>
                  <a:schemeClr val="tx1">
                    <a:lumMod val="65000"/>
                    <a:lumOff val="35000"/>
                  </a:schemeClr>
                </a:solidFill>
                <a:latin typeface="微软雅黑" pitchFamily="34" charset="-122"/>
                <a:ea typeface="微软雅黑" pitchFamily="34" charset="-122"/>
              </a:rPr>
              <a:t>添加标题</a:t>
            </a:r>
          </a:p>
        </p:txBody>
      </p:sp>
      <p:sp>
        <p:nvSpPr>
          <p:cNvPr id="42" name="椭圆 41"/>
          <p:cNvSpPr/>
          <p:nvPr/>
        </p:nvSpPr>
        <p:spPr>
          <a:xfrm>
            <a:off x="3129551" y="3035601"/>
            <a:ext cx="1102468" cy="1102323"/>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zh-CN" altLang="en-US" dirty="0">
                <a:solidFill>
                  <a:schemeClr val="tx1">
                    <a:lumMod val="65000"/>
                    <a:lumOff val="35000"/>
                  </a:schemeClr>
                </a:solidFill>
                <a:latin typeface="微软雅黑" pitchFamily="34" charset="-122"/>
                <a:ea typeface="微软雅黑" pitchFamily="34" charset="-122"/>
              </a:rPr>
              <a:t>添加标题</a:t>
            </a:r>
          </a:p>
        </p:txBody>
      </p:sp>
      <p:sp>
        <p:nvSpPr>
          <p:cNvPr id="43" name="椭圆 42"/>
          <p:cNvSpPr/>
          <p:nvPr/>
        </p:nvSpPr>
        <p:spPr>
          <a:xfrm>
            <a:off x="4911981" y="3035601"/>
            <a:ext cx="1102468" cy="1102323"/>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zh-CN" altLang="en-US" dirty="0">
                <a:solidFill>
                  <a:schemeClr val="tx1">
                    <a:lumMod val="65000"/>
                    <a:lumOff val="35000"/>
                  </a:schemeClr>
                </a:solidFill>
                <a:latin typeface="微软雅黑" pitchFamily="34" charset="-122"/>
                <a:ea typeface="微软雅黑" pitchFamily="34" charset="-122"/>
              </a:rPr>
              <a:t>添加标题</a:t>
            </a:r>
          </a:p>
        </p:txBody>
      </p:sp>
    </p:spTree>
    <p:extLst>
      <p:ext uri="{BB962C8B-B14F-4D97-AF65-F5344CB8AC3E}">
        <p14:creationId xmlns:p14="http://schemas.microsoft.com/office/powerpoint/2010/main" val="2342118857"/>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 calcmode="lin" valueType="num">
                                      <p:cBhvr>
                                        <p:cTn id="13" dur="500" fill="hold"/>
                                        <p:tgtEl>
                                          <p:spTgt spid="27"/>
                                        </p:tgtEl>
                                        <p:attrNameLst>
                                          <p:attrName>ppt_w</p:attrName>
                                        </p:attrNameLst>
                                      </p:cBhvr>
                                      <p:tavLst>
                                        <p:tav tm="0">
                                          <p:val>
                                            <p:fltVal val="0"/>
                                          </p:val>
                                        </p:tav>
                                        <p:tav tm="100000">
                                          <p:val>
                                            <p:strVal val="#ppt_w"/>
                                          </p:val>
                                        </p:tav>
                                      </p:tavLst>
                                    </p:anim>
                                    <p:anim calcmode="lin" valueType="num">
                                      <p:cBhvr>
                                        <p:cTn id="14" dur="500" fill="hold"/>
                                        <p:tgtEl>
                                          <p:spTgt spid="27"/>
                                        </p:tgtEl>
                                        <p:attrNameLst>
                                          <p:attrName>ppt_h</p:attrName>
                                        </p:attrNameLst>
                                      </p:cBhvr>
                                      <p:tavLst>
                                        <p:tav tm="0">
                                          <p:val>
                                            <p:fltVal val="0"/>
                                          </p:val>
                                        </p:tav>
                                        <p:tav tm="100000">
                                          <p:val>
                                            <p:strVal val="#ppt_h"/>
                                          </p:val>
                                        </p:tav>
                                      </p:tavLst>
                                    </p:anim>
                                    <p:animEffect transition="in" filter="fade">
                                      <p:cBhvr>
                                        <p:cTn id="15" dur="500"/>
                                        <p:tgtEl>
                                          <p:spTgt spid="27"/>
                                        </p:tgtEl>
                                      </p:cBhvr>
                                    </p:animEffect>
                                  </p:childTnLst>
                                </p:cTn>
                              </p:par>
                              <p:par>
                                <p:cTn id="16" presetID="53" presetClass="entr" presetSubtype="16" fill="hold" nodeType="withEffect">
                                  <p:stCondLst>
                                    <p:cond delay="100"/>
                                  </p:stCondLst>
                                  <p:childTnLst>
                                    <p:set>
                                      <p:cBhvr>
                                        <p:cTn id="17" dur="1" fill="hold">
                                          <p:stCondLst>
                                            <p:cond delay="0"/>
                                          </p:stCondLst>
                                        </p:cTn>
                                        <p:tgtEl>
                                          <p:spTgt spid="30"/>
                                        </p:tgtEl>
                                        <p:attrNameLst>
                                          <p:attrName>style.visibility</p:attrName>
                                        </p:attrNameLst>
                                      </p:cBhvr>
                                      <p:to>
                                        <p:strVal val="visible"/>
                                      </p:to>
                                    </p:set>
                                    <p:anim calcmode="lin" valueType="num">
                                      <p:cBhvr>
                                        <p:cTn id="18" dur="500" fill="hold"/>
                                        <p:tgtEl>
                                          <p:spTgt spid="30"/>
                                        </p:tgtEl>
                                        <p:attrNameLst>
                                          <p:attrName>ppt_w</p:attrName>
                                        </p:attrNameLst>
                                      </p:cBhvr>
                                      <p:tavLst>
                                        <p:tav tm="0">
                                          <p:val>
                                            <p:fltVal val="0"/>
                                          </p:val>
                                        </p:tav>
                                        <p:tav tm="100000">
                                          <p:val>
                                            <p:strVal val="#ppt_w"/>
                                          </p:val>
                                        </p:tav>
                                      </p:tavLst>
                                    </p:anim>
                                    <p:anim calcmode="lin" valueType="num">
                                      <p:cBhvr>
                                        <p:cTn id="19" dur="500" fill="hold"/>
                                        <p:tgtEl>
                                          <p:spTgt spid="30"/>
                                        </p:tgtEl>
                                        <p:attrNameLst>
                                          <p:attrName>ppt_h</p:attrName>
                                        </p:attrNameLst>
                                      </p:cBhvr>
                                      <p:tavLst>
                                        <p:tav tm="0">
                                          <p:val>
                                            <p:fltVal val="0"/>
                                          </p:val>
                                        </p:tav>
                                        <p:tav tm="100000">
                                          <p:val>
                                            <p:strVal val="#ppt_h"/>
                                          </p:val>
                                        </p:tav>
                                      </p:tavLst>
                                    </p:anim>
                                    <p:animEffect transition="in" filter="fade">
                                      <p:cBhvr>
                                        <p:cTn id="20" dur="500"/>
                                        <p:tgtEl>
                                          <p:spTgt spid="30"/>
                                        </p:tgtEl>
                                      </p:cBhvr>
                                    </p:animEffect>
                                  </p:childTnLst>
                                </p:cTn>
                              </p:par>
                              <p:par>
                                <p:cTn id="21" presetID="53" presetClass="entr" presetSubtype="16" fill="hold" nodeType="withEffect">
                                  <p:stCondLst>
                                    <p:cond delay="200"/>
                                  </p:stCondLst>
                                  <p:childTnLst>
                                    <p:set>
                                      <p:cBhvr>
                                        <p:cTn id="22" dur="1" fill="hold">
                                          <p:stCondLst>
                                            <p:cond delay="0"/>
                                          </p:stCondLst>
                                        </p:cTn>
                                        <p:tgtEl>
                                          <p:spTgt spid="33"/>
                                        </p:tgtEl>
                                        <p:attrNameLst>
                                          <p:attrName>style.visibility</p:attrName>
                                        </p:attrNameLst>
                                      </p:cBhvr>
                                      <p:to>
                                        <p:strVal val="visible"/>
                                      </p:to>
                                    </p:set>
                                    <p:anim calcmode="lin" valueType="num">
                                      <p:cBhvr>
                                        <p:cTn id="23" dur="500" fill="hold"/>
                                        <p:tgtEl>
                                          <p:spTgt spid="33"/>
                                        </p:tgtEl>
                                        <p:attrNameLst>
                                          <p:attrName>ppt_w</p:attrName>
                                        </p:attrNameLst>
                                      </p:cBhvr>
                                      <p:tavLst>
                                        <p:tav tm="0">
                                          <p:val>
                                            <p:fltVal val="0"/>
                                          </p:val>
                                        </p:tav>
                                        <p:tav tm="100000">
                                          <p:val>
                                            <p:strVal val="#ppt_w"/>
                                          </p:val>
                                        </p:tav>
                                      </p:tavLst>
                                    </p:anim>
                                    <p:anim calcmode="lin" valueType="num">
                                      <p:cBhvr>
                                        <p:cTn id="24" dur="500" fill="hold"/>
                                        <p:tgtEl>
                                          <p:spTgt spid="33"/>
                                        </p:tgtEl>
                                        <p:attrNameLst>
                                          <p:attrName>ppt_h</p:attrName>
                                        </p:attrNameLst>
                                      </p:cBhvr>
                                      <p:tavLst>
                                        <p:tav tm="0">
                                          <p:val>
                                            <p:fltVal val="0"/>
                                          </p:val>
                                        </p:tav>
                                        <p:tav tm="100000">
                                          <p:val>
                                            <p:strVal val="#ppt_h"/>
                                          </p:val>
                                        </p:tav>
                                      </p:tavLst>
                                    </p:anim>
                                    <p:animEffect transition="in" filter="fade">
                                      <p:cBhvr>
                                        <p:cTn id="25" dur="500"/>
                                        <p:tgtEl>
                                          <p:spTgt spid="33"/>
                                        </p:tgtEl>
                                      </p:cBhvr>
                                    </p:animEffect>
                                  </p:childTnLst>
                                </p:cTn>
                              </p:par>
                              <p:par>
                                <p:cTn id="26" presetID="53" presetClass="entr" presetSubtype="16" fill="hold" nodeType="withEffect">
                                  <p:stCondLst>
                                    <p:cond delay="300"/>
                                  </p:stCondLst>
                                  <p:childTnLst>
                                    <p:set>
                                      <p:cBhvr>
                                        <p:cTn id="27" dur="1" fill="hold">
                                          <p:stCondLst>
                                            <p:cond delay="0"/>
                                          </p:stCondLst>
                                        </p:cTn>
                                        <p:tgtEl>
                                          <p:spTgt spid="37"/>
                                        </p:tgtEl>
                                        <p:attrNameLst>
                                          <p:attrName>style.visibility</p:attrName>
                                        </p:attrNameLst>
                                      </p:cBhvr>
                                      <p:to>
                                        <p:strVal val="visible"/>
                                      </p:to>
                                    </p:set>
                                    <p:anim calcmode="lin" valueType="num">
                                      <p:cBhvr>
                                        <p:cTn id="28" dur="500" fill="hold"/>
                                        <p:tgtEl>
                                          <p:spTgt spid="37"/>
                                        </p:tgtEl>
                                        <p:attrNameLst>
                                          <p:attrName>ppt_w</p:attrName>
                                        </p:attrNameLst>
                                      </p:cBhvr>
                                      <p:tavLst>
                                        <p:tav tm="0">
                                          <p:val>
                                            <p:fltVal val="0"/>
                                          </p:val>
                                        </p:tav>
                                        <p:tav tm="100000">
                                          <p:val>
                                            <p:strVal val="#ppt_w"/>
                                          </p:val>
                                        </p:tav>
                                      </p:tavLst>
                                    </p:anim>
                                    <p:anim calcmode="lin" valueType="num">
                                      <p:cBhvr>
                                        <p:cTn id="29" dur="500" fill="hold"/>
                                        <p:tgtEl>
                                          <p:spTgt spid="37"/>
                                        </p:tgtEl>
                                        <p:attrNameLst>
                                          <p:attrName>ppt_h</p:attrName>
                                        </p:attrNameLst>
                                      </p:cBhvr>
                                      <p:tavLst>
                                        <p:tav tm="0">
                                          <p:val>
                                            <p:fltVal val="0"/>
                                          </p:val>
                                        </p:tav>
                                        <p:tav tm="100000">
                                          <p:val>
                                            <p:strVal val="#ppt_h"/>
                                          </p:val>
                                        </p:tav>
                                      </p:tavLst>
                                    </p:anim>
                                    <p:animEffect transition="in" filter="fade">
                                      <p:cBhvr>
                                        <p:cTn id="30" dur="500"/>
                                        <p:tgtEl>
                                          <p:spTgt spid="37"/>
                                        </p:tgtEl>
                                      </p:cBhvr>
                                    </p:animEffect>
                                  </p:childTnLst>
                                </p:cTn>
                              </p:par>
                              <p:par>
                                <p:cTn id="31" presetID="23" presetClass="entr" presetSubtype="16" fill="hold" grpId="0" nodeType="withEffect">
                                  <p:stCondLst>
                                    <p:cond delay="500"/>
                                  </p:stCondLst>
                                  <p:childTnLst>
                                    <p:set>
                                      <p:cBhvr>
                                        <p:cTn id="32" dur="1" fill="hold">
                                          <p:stCondLst>
                                            <p:cond delay="0"/>
                                          </p:stCondLst>
                                        </p:cTn>
                                        <p:tgtEl>
                                          <p:spTgt spid="40"/>
                                        </p:tgtEl>
                                        <p:attrNameLst>
                                          <p:attrName>style.visibility</p:attrName>
                                        </p:attrNameLst>
                                      </p:cBhvr>
                                      <p:to>
                                        <p:strVal val="visible"/>
                                      </p:to>
                                    </p:set>
                                    <p:anim calcmode="lin" valueType="num">
                                      <p:cBhvr>
                                        <p:cTn id="33" dur="300" fill="hold"/>
                                        <p:tgtEl>
                                          <p:spTgt spid="40"/>
                                        </p:tgtEl>
                                        <p:attrNameLst>
                                          <p:attrName>ppt_w</p:attrName>
                                        </p:attrNameLst>
                                      </p:cBhvr>
                                      <p:tavLst>
                                        <p:tav tm="0">
                                          <p:val>
                                            <p:fltVal val="0"/>
                                          </p:val>
                                        </p:tav>
                                        <p:tav tm="100000">
                                          <p:val>
                                            <p:strVal val="#ppt_w"/>
                                          </p:val>
                                        </p:tav>
                                      </p:tavLst>
                                    </p:anim>
                                    <p:anim calcmode="lin" valueType="num">
                                      <p:cBhvr>
                                        <p:cTn id="34" dur="300" fill="hold"/>
                                        <p:tgtEl>
                                          <p:spTgt spid="40"/>
                                        </p:tgtEl>
                                        <p:attrNameLst>
                                          <p:attrName>ppt_h</p:attrName>
                                        </p:attrNameLst>
                                      </p:cBhvr>
                                      <p:tavLst>
                                        <p:tav tm="0">
                                          <p:val>
                                            <p:fltVal val="0"/>
                                          </p:val>
                                        </p:tav>
                                        <p:tav tm="100000">
                                          <p:val>
                                            <p:strVal val="#ppt_h"/>
                                          </p:val>
                                        </p:tav>
                                      </p:tavLst>
                                    </p:anim>
                                  </p:childTnLst>
                                </p:cTn>
                              </p:par>
                              <p:par>
                                <p:cTn id="35" presetID="6" presetClass="emph" presetSubtype="0" autoRev="1" fill="hold" grpId="1" nodeType="withEffect">
                                  <p:stCondLst>
                                    <p:cond delay="750"/>
                                  </p:stCondLst>
                                  <p:childTnLst>
                                    <p:animScale>
                                      <p:cBhvr>
                                        <p:cTn id="36" dur="200" fill="hold"/>
                                        <p:tgtEl>
                                          <p:spTgt spid="40"/>
                                        </p:tgtEl>
                                      </p:cBhvr>
                                      <p:by x="110000" y="110000"/>
                                    </p:animScale>
                                  </p:childTnLst>
                                </p:cTn>
                              </p:par>
                              <p:par>
                                <p:cTn id="37" presetID="23" presetClass="entr" presetSubtype="16" fill="hold" grpId="0" nodeType="withEffect">
                                  <p:stCondLst>
                                    <p:cond delay="750"/>
                                  </p:stCondLst>
                                  <p:childTnLst>
                                    <p:set>
                                      <p:cBhvr>
                                        <p:cTn id="38" dur="1" fill="hold">
                                          <p:stCondLst>
                                            <p:cond delay="0"/>
                                          </p:stCondLst>
                                        </p:cTn>
                                        <p:tgtEl>
                                          <p:spTgt spid="41"/>
                                        </p:tgtEl>
                                        <p:attrNameLst>
                                          <p:attrName>style.visibility</p:attrName>
                                        </p:attrNameLst>
                                      </p:cBhvr>
                                      <p:to>
                                        <p:strVal val="visible"/>
                                      </p:to>
                                    </p:set>
                                    <p:anim calcmode="lin" valueType="num">
                                      <p:cBhvr>
                                        <p:cTn id="39" dur="300" fill="hold"/>
                                        <p:tgtEl>
                                          <p:spTgt spid="41"/>
                                        </p:tgtEl>
                                        <p:attrNameLst>
                                          <p:attrName>ppt_w</p:attrName>
                                        </p:attrNameLst>
                                      </p:cBhvr>
                                      <p:tavLst>
                                        <p:tav tm="0">
                                          <p:val>
                                            <p:fltVal val="0"/>
                                          </p:val>
                                        </p:tav>
                                        <p:tav tm="100000">
                                          <p:val>
                                            <p:strVal val="#ppt_w"/>
                                          </p:val>
                                        </p:tav>
                                      </p:tavLst>
                                    </p:anim>
                                    <p:anim calcmode="lin" valueType="num">
                                      <p:cBhvr>
                                        <p:cTn id="40" dur="300" fill="hold"/>
                                        <p:tgtEl>
                                          <p:spTgt spid="41"/>
                                        </p:tgtEl>
                                        <p:attrNameLst>
                                          <p:attrName>ppt_h</p:attrName>
                                        </p:attrNameLst>
                                      </p:cBhvr>
                                      <p:tavLst>
                                        <p:tav tm="0">
                                          <p:val>
                                            <p:fltVal val="0"/>
                                          </p:val>
                                        </p:tav>
                                        <p:tav tm="100000">
                                          <p:val>
                                            <p:strVal val="#ppt_h"/>
                                          </p:val>
                                        </p:tav>
                                      </p:tavLst>
                                    </p:anim>
                                  </p:childTnLst>
                                </p:cTn>
                              </p:par>
                              <p:par>
                                <p:cTn id="41" presetID="6" presetClass="emph" presetSubtype="0" autoRev="1" fill="hold" grpId="1" nodeType="withEffect">
                                  <p:stCondLst>
                                    <p:cond delay="1000"/>
                                  </p:stCondLst>
                                  <p:childTnLst>
                                    <p:animScale>
                                      <p:cBhvr>
                                        <p:cTn id="42" dur="200" fill="hold"/>
                                        <p:tgtEl>
                                          <p:spTgt spid="41"/>
                                        </p:tgtEl>
                                      </p:cBhvr>
                                      <p:by x="110000" y="110000"/>
                                    </p:animScale>
                                  </p:childTnLst>
                                </p:cTn>
                              </p:par>
                              <p:par>
                                <p:cTn id="43" presetID="23" presetClass="entr" presetSubtype="16" fill="hold" grpId="0" nodeType="withEffect">
                                  <p:stCondLst>
                                    <p:cond delay="1000"/>
                                  </p:stCondLst>
                                  <p:childTnLst>
                                    <p:set>
                                      <p:cBhvr>
                                        <p:cTn id="44" dur="1" fill="hold">
                                          <p:stCondLst>
                                            <p:cond delay="0"/>
                                          </p:stCondLst>
                                        </p:cTn>
                                        <p:tgtEl>
                                          <p:spTgt spid="42"/>
                                        </p:tgtEl>
                                        <p:attrNameLst>
                                          <p:attrName>style.visibility</p:attrName>
                                        </p:attrNameLst>
                                      </p:cBhvr>
                                      <p:to>
                                        <p:strVal val="visible"/>
                                      </p:to>
                                    </p:set>
                                    <p:anim calcmode="lin" valueType="num">
                                      <p:cBhvr>
                                        <p:cTn id="45" dur="300" fill="hold"/>
                                        <p:tgtEl>
                                          <p:spTgt spid="42"/>
                                        </p:tgtEl>
                                        <p:attrNameLst>
                                          <p:attrName>ppt_w</p:attrName>
                                        </p:attrNameLst>
                                      </p:cBhvr>
                                      <p:tavLst>
                                        <p:tav tm="0">
                                          <p:val>
                                            <p:fltVal val="0"/>
                                          </p:val>
                                        </p:tav>
                                        <p:tav tm="100000">
                                          <p:val>
                                            <p:strVal val="#ppt_w"/>
                                          </p:val>
                                        </p:tav>
                                      </p:tavLst>
                                    </p:anim>
                                    <p:anim calcmode="lin" valueType="num">
                                      <p:cBhvr>
                                        <p:cTn id="46" dur="300" fill="hold"/>
                                        <p:tgtEl>
                                          <p:spTgt spid="42"/>
                                        </p:tgtEl>
                                        <p:attrNameLst>
                                          <p:attrName>ppt_h</p:attrName>
                                        </p:attrNameLst>
                                      </p:cBhvr>
                                      <p:tavLst>
                                        <p:tav tm="0">
                                          <p:val>
                                            <p:fltVal val="0"/>
                                          </p:val>
                                        </p:tav>
                                        <p:tav tm="100000">
                                          <p:val>
                                            <p:strVal val="#ppt_h"/>
                                          </p:val>
                                        </p:tav>
                                      </p:tavLst>
                                    </p:anim>
                                  </p:childTnLst>
                                </p:cTn>
                              </p:par>
                              <p:par>
                                <p:cTn id="47" presetID="6" presetClass="emph" presetSubtype="0" autoRev="1" fill="hold" grpId="1" nodeType="withEffect">
                                  <p:stCondLst>
                                    <p:cond delay="1250"/>
                                  </p:stCondLst>
                                  <p:childTnLst>
                                    <p:animScale>
                                      <p:cBhvr>
                                        <p:cTn id="48" dur="200" fill="hold"/>
                                        <p:tgtEl>
                                          <p:spTgt spid="42"/>
                                        </p:tgtEl>
                                      </p:cBhvr>
                                      <p:by x="110000" y="110000"/>
                                    </p:animScale>
                                  </p:childTnLst>
                                </p:cTn>
                              </p:par>
                              <p:par>
                                <p:cTn id="49" presetID="23" presetClass="entr" presetSubtype="16" fill="hold" grpId="0" nodeType="withEffect">
                                  <p:stCondLst>
                                    <p:cond delay="1250"/>
                                  </p:stCondLst>
                                  <p:childTnLst>
                                    <p:set>
                                      <p:cBhvr>
                                        <p:cTn id="50" dur="1" fill="hold">
                                          <p:stCondLst>
                                            <p:cond delay="0"/>
                                          </p:stCondLst>
                                        </p:cTn>
                                        <p:tgtEl>
                                          <p:spTgt spid="43"/>
                                        </p:tgtEl>
                                        <p:attrNameLst>
                                          <p:attrName>style.visibility</p:attrName>
                                        </p:attrNameLst>
                                      </p:cBhvr>
                                      <p:to>
                                        <p:strVal val="visible"/>
                                      </p:to>
                                    </p:set>
                                    <p:anim calcmode="lin" valueType="num">
                                      <p:cBhvr>
                                        <p:cTn id="51" dur="300" fill="hold"/>
                                        <p:tgtEl>
                                          <p:spTgt spid="43"/>
                                        </p:tgtEl>
                                        <p:attrNameLst>
                                          <p:attrName>ppt_w</p:attrName>
                                        </p:attrNameLst>
                                      </p:cBhvr>
                                      <p:tavLst>
                                        <p:tav tm="0">
                                          <p:val>
                                            <p:fltVal val="0"/>
                                          </p:val>
                                        </p:tav>
                                        <p:tav tm="100000">
                                          <p:val>
                                            <p:strVal val="#ppt_w"/>
                                          </p:val>
                                        </p:tav>
                                      </p:tavLst>
                                    </p:anim>
                                    <p:anim calcmode="lin" valueType="num">
                                      <p:cBhvr>
                                        <p:cTn id="52" dur="300" fill="hold"/>
                                        <p:tgtEl>
                                          <p:spTgt spid="43"/>
                                        </p:tgtEl>
                                        <p:attrNameLst>
                                          <p:attrName>ppt_h</p:attrName>
                                        </p:attrNameLst>
                                      </p:cBhvr>
                                      <p:tavLst>
                                        <p:tav tm="0">
                                          <p:val>
                                            <p:fltVal val="0"/>
                                          </p:val>
                                        </p:tav>
                                        <p:tav tm="100000">
                                          <p:val>
                                            <p:strVal val="#ppt_h"/>
                                          </p:val>
                                        </p:tav>
                                      </p:tavLst>
                                    </p:anim>
                                  </p:childTnLst>
                                </p:cTn>
                              </p:par>
                              <p:par>
                                <p:cTn id="53" presetID="6" presetClass="emph" presetSubtype="0" autoRev="1" fill="hold" grpId="1" nodeType="withEffect">
                                  <p:stCondLst>
                                    <p:cond delay="1500"/>
                                  </p:stCondLst>
                                  <p:childTnLst>
                                    <p:animScale>
                                      <p:cBhvr>
                                        <p:cTn id="54" dur="200" fill="hold"/>
                                        <p:tgtEl>
                                          <p:spTgt spid="43"/>
                                        </p:tgtEl>
                                      </p:cBhvr>
                                      <p:by x="110000" y="110000"/>
                                    </p:animScale>
                                  </p:childTnLst>
                                </p:cTn>
                              </p:par>
                            </p:childTnLst>
                          </p:cTn>
                        </p:par>
                        <p:par>
                          <p:cTn id="55" fill="hold">
                            <p:stCondLst>
                              <p:cond delay="2400"/>
                            </p:stCondLst>
                            <p:childTnLst>
                              <p:par>
                                <p:cTn id="56" presetID="2" presetClass="entr" presetSubtype="6" accel="100000" fill="hold" grpId="0" nodeType="afterEffect">
                                  <p:stCondLst>
                                    <p:cond delay="0"/>
                                  </p:stCondLst>
                                  <p:childTnLst>
                                    <p:set>
                                      <p:cBhvr>
                                        <p:cTn id="57" dur="1" fill="hold">
                                          <p:stCondLst>
                                            <p:cond delay="0"/>
                                          </p:stCondLst>
                                        </p:cTn>
                                        <p:tgtEl>
                                          <p:spTgt spid="23"/>
                                        </p:tgtEl>
                                        <p:attrNameLst>
                                          <p:attrName>style.visibility</p:attrName>
                                        </p:attrNameLst>
                                      </p:cBhvr>
                                      <p:to>
                                        <p:strVal val="visible"/>
                                      </p:to>
                                    </p:set>
                                    <p:anim calcmode="lin" valueType="num">
                                      <p:cBhvr additive="base">
                                        <p:cTn id="58" dur="500" fill="hold"/>
                                        <p:tgtEl>
                                          <p:spTgt spid="23"/>
                                        </p:tgtEl>
                                        <p:attrNameLst>
                                          <p:attrName>ppt_x</p:attrName>
                                        </p:attrNameLst>
                                      </p:cBhvr>
                                      <p:tavLst>
                                        <p:tav tm="0">
                                          <p:val>
                                            <p:strVal val="1+#ppt_w/2"/>
                                          </p:val>
                                        </p:tav>
                                        <p:tav tm="100000">
                                          <p:val>
                                            <p:strVal val="#ppt_x"/>
                                          </p:val>
                                        </p:tav>
                                      </p:tavLst>
                                    </p:anim>
                                    <p:anim calcmode="lin" valueType="num">
                                      <p:cBhvr additive="base">
                                        <p:cTn id="59" dur="500" fill="hold"/>
                                        <p:tgtEl>
                                          <p:spTgt spid="23"/>
                                        </p:tgtEl>
                                        <p:attrNameLst>
                                          <p:attrName>ppt_y</p:attrName>
                                        </p:attrNameLst>
                                      </p:cBhvr>
                                      <p:tavLst>
                                        <p:tav tm="0">
                                          <p:val>
                                            <p:strVal val="1+#ppt_h/2"/>
                                          </p:val>
                                        </p:tav>
                                        <p:tav tm="100000">
                                          <p:val>
                                            <p:strVal val="#ppt_y"/>
                                          </p:val>
                                        </p:tav>
                                      </p:tavLst>
                                    </p:anim>
                                  </p:childTnLst>
                                </p:cTn>
                              </p:par>
                              <p:par>
                                <p:cTn id="60" presetID="2" presetClass="entr" presetSubtype="12" accel="100000" fill="hold" grpId="0" nodeType="withEffect">
                                  <p:stCondLst>
                                    <p:cond delay="0"/>
                                  </p:stCondLst>
                                  <p:childTnLst>
                                    <p:set>
                                      <p:cBhvr>
                                        <p:cTn id="61" dur="1" fill="hold">
                                          <p:stCondLst>
                                            <p:cond delay="0"/>
                                          </p:stCondLst>
                                        </p:cTn>
                                        <p:tgtEl>
                                          <p:spTgt spid="24"/>
                                        </p:tgtEl>
                                        <p:attrNameLst>
                                          <p:attrName>style.visibility</p:attrName>
                                        </p:attrNameLst>
                                      </p:cBhvr>
                                      <p:to>
                                        <p:strVal val="visible"/>
                                      </p:to>
                                    </p:set>
                                    <p:anim calcmode="lin" valueType="num">
                                      <p:cBhvr additive="base">
                                        <p:cTn id="62" dur="500" fill="hold"/>
                                        <p:tgtEl>
                                          <p:spTgt spid="24"/>
                                        </p:tgtEl>
                                        <p:attrNameLst>
                                          <p:attrName>ppt_x</p:attrName>
                                        </p:attrNameLst>
                                      </p:cBhvr>
                                      <p:tavLst>
                                        <p:tav tm="0">
                                          <p:val>
                                            <p:strVal val="0-#ppt_w/2"/>
                                          </p:val>
                                        </p:tav>
                                        <p:tav tm="100000">
                                          <p:val>
                                            <p:strVal val="#ppt_x"/>
                                          </p:val>
                                        </p:tav>
                                      </p:tavLst>
                                    </p:anim>
                                    <p:anim calcmode="lin" valueType="num">
                                      <p:cBhvr additive="base">
                                        <p:cTn id="63" dur="500" fill="hold"/>
                                        <p:tgtEl>
                                          <p:spTgt spid="24"/>
                                        </p:tgtEl>
                                        <p:attrNameLst>
                                          <p:attrName>ppt_y</p:attrName>
                                        </p:attrNameLst>
                                      </p:cBhvr>
                                      <p:tavLst>
                                        <p:tav tm="0">
                                          <p:val>
                                            <p:strVal val="1+#ppt_h/2"/>
                                          </p:val>
                                        </p:tav>
                                        <p:tav tm="100000">
                                          <p:val>
                                            <p:strVal val="#ppt_y"/>
                                          </p:val>
                                        </p:tav>
                                      </p:tavLst>
                                    </p:anim>
                                  </p:childTnLst>
                                </p:cTn>
                              </p:par>
                              <p:par>
                                <p:cTn id="64" presetID="2" presetClass="entr" presetSubtype="3" accel="100000" fill="hold" grpId="0" nodeType="withEffect">
                                  <p:stCondLst>
                                    <p:cond delay="0"/>
                                  </p:stCondLst>
                                  <p:childTnLst>
                                    <p:set>
                                      <p:cBhvr>
                                        <p:cTn id="65" dur="1" fill="hold">
                                          <p:stCondLst>
                                            <p:cond delay="0"/>
                                          </p:stCondLst>
                                        </p:cTn>
                                        <p:tgtEl>
                                          <p:spTgt spid="25"/>
                                        </p:tgtEl>
                                        <p:attrNameLst>
                                          <p:attrName>style.visibility</p:attrName>
                                        </p:attrNameLst>
                                      </p:cBhvr>
                                      <p:to>
                                        <p:strVal val="visible"/>
                                      </p:to>
                                    </p:set>
                                    <p:anim calcmode="lin" valueType="num">
                                      <p:cBhvr additive="base">
                                        <p:cTn id="66" dur="500" fill="hold"/>
                                        <p:tgtEl>
                                          <p:spTgt spid="25"/>
                                        </p:tgtEl>
                                        <p:attrNameLst>
                                          <p:attrName>ppt_x</p:attrName>
                                        </p:attrNameLst>
                                      </p:cBhvr>
                                      <p:tavLst>
                                        <p:tav tm="0">
                                          <p:val>
                                            <p:strVal val="1+#ppt_w/2"/>
                                          </p:val>
                                        </p:tav>
                                        <p:tav tm="100000">
                                          <p:val>
                                            <p:strVal val="#ppt_x"/>
                                          </p:val>
                                        </p:tav>
                                      </p:tavLst>
                                    </p:anim>
                                    <p:anim calcmode="lin" valueType="num">
                                      <p:cBhvr additive="base">
                                        <p:cTn id="67" dur="500" fill="hold"/>
                                        <p:tgtEl>
                                          <p:spTgt spid="25"/>
                                        </p:tgtEl>
                                        <p:attrNameLst>
                                          <p:attrName>ppt_y</p:attrName>
                                        </p:attrNameLst>
                                      </p:cBhvr>
                                      <p:tavLst>
                                        <p:tav tm="0">
                                          <p:val>
                                            <p:strVal val="0-#ppt_h/2"/>
                                          </p:val>
                                        </p:tav>
                                        <p:tav tm="100000">
                                          <p:val>
                                            <p:strVal val="#ppt_y"/>
                                          </p:val>
                                        </p:tav>
                                      </p:tavLst>
                                    </p:anim>
                                  </p:childTnLst>
                                </p:cTn>
                              </p:par>
                              <p:par>
                                <p:cTn id="68" presetID="2" presetClass="entr" presetSubtype="9" accel="100000" fill="hold" grpId="0" nodeType="withEffect">
                                  <p:stCondLst>
                                    <p:cond delay="0"/>
                                  </p:stCondLst>
                                  <p:childTnLst>
                                    <p:set>
                                      <p:cBhvr>
                                        <p:cTn id="69" dur="1" fill="hold">
                                          <p:stCondLst>
                                            <p:cond delay="0"/>
                                          </p:stCondLst>
                                        </p:cTn>
                                        <p:tgtEl>
                                          <p:spTgt spid="26"/>
                                        </p:tgtEl>
                                        <p:attrNameLst>
                                          <p:attrName>style.visibility</p:attrName>
                                        </p:attrNameLst>
                                      </p:cBhvr>
                                      <p:to>
                                        <p:strVal val="visible"/>
                                      </p:to>
                                    </p:set>
                                    <p:anim calcmode="lin" valueType="num">
                                      <p:cBhvr additive="base">
                                        <p:cTn id="70" dur="500" fill="hold"/>
                                        <p:tgtEl>
                                          <p:spTgt spid="26"/>
                                        </p:tgtEl>
                                        <p:attrNameLst>
                                          <p:attrName>ppt_x</p:attrName>
                                        </p:attrNameLst>
                                      </p:cBhvr>
                                      <p:tavLst>
                                        <p:tav tm="0">
                                          <p:val>
                                            <p:strVal val="0-#ppt_w/2"/>
                                          </p:val>
                                        </p:tav>
                                        <p:tav tm="100000">
                                          <p:val>
                                            <p:strVal val="#ppt_x"/>
                                          </p:val>
                                        </p:tav>
                                      </p:tavLst>
                                    </p:anim>
                                    <p:anim calcmode="lin" valueType="num">
                                      <p:cBhvr additive="base">
                                        <p:cTn id="71" dur="500" fill="hold"/>
                                        <p:tgtEl>
                                          <p:spTgt spid="2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23" grpId="0"/>
      <p:bldP spid="24" grpId="0"/>
      <p:bldP spid="25" grpId="0"/>
      <p:bldP spid="26" grpId="0"/>
      <p:bldP spid="40" grpId="0" animBg="1"/>
      <p:bldP spid="40" grpId="1" animBg="1"/>
      <p:bldP spid="41" grpId="0" animBg="1"/>
      <p:bldP spid="41" grpId="1" animBg="1"/>
      <p:bldP spid="42" grpId="0" animBg="1"/>
      <p:bldP spid="42" grpId="1" animBg="1"/>
      <p:bldP spid="43" grpId="0" animBg="1"/>
      <p:bldP spid="43"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研究过程</a:t>
            </a:r>
          </a:p>
        </p:txBody>
      </p:sp>
      <p:cxnSp>
        <p:nvCxnSpPr>
          <p:cNvPr id="44" name="直接连接符 43"/>
          <p:cNvCxnSpPr/>
          <p:nvPr/>
        </p:nvCxnSpPr>
        <p:spPr>
          <a:xfrm>
            <a:off x="0" y="2144471"/>
            <a:ext cx="9108504" cy="0"/>
          </a:xfrm>
          <a:prstGeom prst="line">
            <a:avLst/>
          </a:prstGeom>
          <a:ln w="44450">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3996217" y="1730743"/>
            <a:ext cx="792088" cy="792088"/>
            <a:chOff x="3996217" y="1730743"/>
            <a:chExt cx="792088" cy="792088"/>
          </a:xfrm>
        </p:grpSpPr>
        <p:sp>
          <p:nvSpPr>
            <p:cNvPr id="46" name="椭圆 45"/>
            <p:cNvSpPr/>
            <p:nvPr/>
          </p:nvSpPr>
          <p:spPr>
            <a:xfrm>
              <a:off x="3996217" y="1730743"/>
              <a:ext cx="792088" cy="792088"/>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47" name="矩形 15"/>
            <p:cNvSpPr>
              <a:spLocks noChangeArrowheads="1"/>
            </p:cNvSpPr>
            <p:nvPr/>
          </p:nvSpPr>
          <p:spPr bwMode="auto">
            <a:xfrm>
              <a:off x="4094744" y="1779662"/>
              <a:ext cx="595035" cy="732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30000"/>
                </a:lnSpc>
              </a:pPr>
              <a:r>
                <a:rPr lang="zh-CN" altLang="en-US" sz="1600" dirty="0">
                  <a:solidFill>
                    <a:srgbClr val="0070C0"/>
                  </a:solidFill>
                  <a:latin typeface="微软雅黑" panose="020B0503020204020204" pitchFamily="34" charset="-122"/>
                  <a:ea typeface="微软雅黑" panose="020B0503020204020204" pitchFamily="34" charset="-122"/>
                  <a:sym typeface="Arial" panose="020B0604020202020204" pitchFamily="34" charset="0"/>
                </a:rPr>
                <a:t>阶段</a:t>
              </a:r>
              <a:endParaRPr lang="en-US" altLang="zh-CN" sz="16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a:p>
              <a:pPr algn="ctr">
                <a:lnSpc>
                  <a:spcPct val="130000"/>
                </a:lnSpc>
              </a:pPr>
              <a:r>
                <a:rPr lang="zh-CN" altLang="en-US" sz="16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三</a:t>
              </a:r>
              <a:endParaRPr lang="en-US" altLang="zh-CN" sz="16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48" name="组合 47"/>
          <p:cNvGrpSpPr/>
          <p:nvPr/>
        </p:nvGrpSpPr>
        <p:grpSpPr>
          <a:xfrm>
            <a:off x="5532235" y="1689373"/>
            <a:ext cx="900100" cy="900100"/>
            <a:chOff x="5532235" y="1689373"/>
            <a:chExt cx="900100" cy="900100"/>
          </a:xfrm>
        </p:grpSpPr>
        <p:sp>
          <p:nvSpPr>
            <p:cNvPr id="49" name="椭圆 48"/>
            <p:cNvSpPr/>
            <p:nvPr/>
          </p:nvSpPr>
          <p:spPr>
            <a:xfrm>
              <a:off x="5532235" y="1689373"/>
              <a:ext cx="900100" cy="900100"/>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50" name="矩形 15"/>
            <p:cNvSpPr>
              <a:spLocks noChangeArrowheads="1"/>
            </p:cNvSpPr>
            <p:nvPr/>
          </p:nvSpPr>
          <p:spPr bwMode="auto">
            <a:xfrm>
              <a:off x="5688563" y="1779662"/>
              <a:ext cx="595035" cy="732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30000"/>
                </a:lnSpc>
              </a:pPr>
              <a:r>
                <a:rPr lang="zh-CN" altLang="en-US" sz="1600" dirty="0">
                  <a:solidFill>
                    <a:srgbClr val="0070C0"/>
                  </a:solidFill>
                  <a:latin typeface="微软雅黑" panose="020B0503020204020204" pitchFamily="34" charset="-122"/>
                  <a:ea typeface="微软雅黑" panose="020B0503020204020204" pitchFamily="34" charset="-122"/>
                  <a:sym typeface="Arial" panose="020B0604020202020204" pitchFamily="34" charset="0"/>
                </a:rPr>
                <a:t>阶段</a:t>
              </a:r>
              <a:endParaRPr lang="en-US" altLang="zh-CN" sz="16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a:p>
              <a:pPr algn="ctr">
                <a:lnSpc>
                  <a:spcPct val="130000"/>
                </a:lnSpc>
              </a:pPr>
              <a:r>
                <a:rPr lang="zh-CN" altLang="en-US" sz="16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四</a:t>
              </a:r>
              <a:endParaRPr lang="en-US" altLang="zh-CN" sz="16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51" name="组合 50"/>
          <p:cNvGrpSpPr/>
          <p:nvPr/>
        </p:nvGrpSpPr>
        <p:grpSpPr>
          <a:xfrm>
            <a:off x="7308304" y="1622731"/>
            <a:ext cx="1008112" cy="1008112"/>
            <a:chOff x="7308304" y="1622731"/>
            <a:chExt cx="1008112" cy="1008112"/>
          </a:xfrm>
        </p:grpSpPr>
        <p:sp>
          <p:nvSpPr>
            <p:cNvPr id="52" name="椭圆 51"/>
            <p:cNvSpPr/>
            <p:nvPr/>
          </p:nvSpPr>
          <p:spPr>
            <a:xfrm>
              <a:off x="7308304" y="1622731"/>
              <a:ext cx="1008112" cy="1008112"/>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53" name="矩形 15"/>
            <p:cNvSpPr>
              <a:spLocks noChangeArrowheads="1"/>
            </p:cNvSpPr>
            <p:nvPr/>
          </p:nvSpPr>
          <p:spPr bwMode="auto">
            <a:xfrm>
              <a:off x="7489195" y="1779662"/>
              <a:ext cx="646331"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30000"/>
                </a:lnSpc>
              </a:pPr>
              <a:r>
                <a:rPr lang="zh-CN" altLang="en-US" dirty="0">
                  <a:solidFill>
                    <a:srgbClr val="0070C0"/>
                  </a:solidFill>
                  <a:latin typeface="微软雅黑" panose="020B0503020204020204" pitchFamily="34" charset="-122"/>
                  <a:ea typeface="微软雅黑" panose="020B0503020204020204" pitchFamily="34" charset="-122"/>
                  <a:sym typeface="Arial" panose="020B0604020202020204" pitchFamily="34" charset="0"/>
                </a:rPr>
                <a:t>阶段</a:t>
              </a:r>
              <a:endParaRPr lang="en-US" altLang="zh-CN"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a:p>
              <a:pPr algn="ctr">
                <a:lnSpc>
                  <a:spcPct val="130000"/>
                </a:lnSpc>
              </a:pPr>
              <a:r>
                <a:rPr lang="zh-CN" altLang="en-US"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五</a:t>
              </a:r>
              <a:endParaRPr lang="en-US" altLang="zh-CN"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54" name="组合 53"/>
          <p:cNvGrpSpPr/>
          <p:nvPr/>
        </p:nvGrpSpPr>
        <p:grpSpPr>
          <a:xfrm>
            <a:off x="1244155" y="1902065"/>
            <a:ext cx="496705" cy="574596"/>
            <a:chOff x="1244155" y="1902065"/>
            <a:chExt cx="496705" cy="574596"/>
          </a:xfrm>
        </p:grpSpPr>
        <p:sp>
          <p:nvSpPr>
            <p:cNvPr id="55" name="椭圆 54"/>
            <p:cNvSpPr/>
            <p:nvPr/>
          </p:nvSpPr>
          <p:spPr>
            <a:xfrm>
              <a:off x="1244155" y="1902065"/>
              <a:ext cx="496705" cy="496705"/>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56" name="矩形 15"/>
            <p:cNvSpPr>
              <a:spLocks noChangeArrowheads="1"/>
            </p:cNvSpPr>
            <p:nvPr/>
          </p:nvSpPr>
          <p:spPr bwMode="auto">
            <a:xfrm>
              <a:off x="1255194" y="1944208"/>
              <a:ext cx="466794" cy="5324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30000"/>
                </a:lnSpc>
              </a:pPr>
              <a:r>
                <a:rPr lang="zh-CN" altLang="en-US" sz="11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阶段</a:t>
              </a:r>
              <a:endParaRPr lang="en-US" altLang="zh-CN" sz="11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a:p>
              <a:pPr algn="ctr">
                <a:lnSpc>
                  <a:spcPct val="130000"/>
                </a:lnSpc>
              </a:pPr>
              <a:r>
                <a:rPr lang="zh-CN" altLang="en-US" sz="1100" dirty="0">
                  <a:solidFill>
                    <a:srgbClr val="0070C0"/>
                  </a:solidFill>
                  <a:latin typeface="微软雅黑" panose="020B0503020204020204" pitchFamily="34" charset="-122"/>
                  <a:ea typeface="微软雅黑" panose="020B0503020204020204" pitchFamily="34" charset="-122"/>
                  <a:sym typeface="Arial" panose="020B0604020202020204" pitchFamily="34" charset="0"/>
                </a:rPr>
                <a:t>一</a:t>
              </a:r>
              <a:endParaRPr lang="en-US" altLang="zh-CN" sz="11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57" name="组合 56"/>
          <p:cNvGrpSpPr/>
          <p:nvPr/>
        </p:nvGrpSpPr>
        <p:grpSpPr>
          <a:xfrm>
            <a:off x="2632246" y="1759061"/>
            <a:ext cx="661063" cy="714910"/>
            <a:chOff x="2632246" y="1759061"/>
            <a:chExt cx="661063" cy="714910"/>
          </a:xfrm>
        </p:grpSpPr>
        <p:sp>
          <p:nvSpPr>
            <p:cNvPr id="58" name="椭圆 57"/>
            <p:cNvSpPr/>
            <p:nvPr/>
          </p:nvSpPr>
          <p:spPr>
            <a:xfrm>
              <a:off x="2632246" y="1759061"/>
              <a:ext cx="661063" cy="661063"/>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59" name="矩形 15"/>
            <p:cNvSpPr>
              <a:spLocks noChangeArrowheads="1"/>
            </p:cNvSpPr>
            <p:nvPr/>
          </p:nvSpPr>
          <p:spPr bwMode="auto">
            <a:xfrm>
              <a:off x="2709483" y="1821485"/>
              <a:ext cx="543739" cy="6524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30000"/>
                </a:lnSpc>
              </a:pPr>
              <a:r>
                <a:rPr lang="zh-CN" altLang="en-US" sz="1400" dirty="0">
                  <a:solidFill>
                    <a:srgbClr val="0070C0"/>
                  </a:solidFill>
                  <a:latin typeface="微软雅黑" panose="020B0503020204020204" pitchFamily="34" charset="-122"/>
                  <a:ea typeface="微软雅黑" panose="020B0503020204020204" pitchFamily="34" charset="-122"/>
                  <a:sym typeface="Arial" panose="020B0604020202020204" pitchFamily="34" charset="0"/>
                </a:rPr>
                <a:t>阶段</a:t>
              </a:r>
              <a:endParaRPr lang="en-US" altLang="zh-CN" sz="14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a:p>
              <a:pPr algn="ctr">
                <a:lnSpc>
                  <a:spcPct val="130000"/>
                </a:lnSpc>
              </a:pPr>
              <a:r>
                <a:rPr lang="zh-CN" altLang="en-US" sz="14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二</a:t>
              </a:r>
              <a:endParaRPr lang="en-US" altLang="zh-CN" sz="14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60" name="组合 59"/>
          <p:cNvGrpSpPr/>
          <p:nvPr/>
        </p:nvGrpSpPr>
        <p:grpSpPr>
          <a:xfrm>
            <a:off x="827584" y="3083203"/>
            <a:ext cx="1327870" cy="626311"/>
            <a:chOff x="854141" y="1597841"/>
            <a:chExt cx="1327870" cy="626311"/>
          </a:xfrm>
        </p:grpSpPr>
        <p:sp>
          <p:nvSpPr>
            <p:cNvPr id="61" name="TextBox 40"/>
            <p:cNvSpPr txBox="1"/>
            <p:nvPr/>
          </p:nvSpPr>
          <p:spPr>
            <a:xfrm>
              <a:off x="854141" y="1847126"/>
              <a:ext cx="1197579" cy="377026"/>
            </a:xfrm>
            <a:prstGeom prst="rect">
              <a:avLst/>
            </a:prstGeom>
            <a:noFill/>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单击此处添加</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文本</a:t>
              </a:r>
              <a:endParaRPr lang="en-US" altLang="zh-CN" sz="10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单击此处添加</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文本</a:t>
              </a:r>
              <a:endPar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2" name="TextBox 40"/>
            <p:cNvSpPr txBox="1"/>
            <p:nvPr/>
          </p:nvSpPr>
          <p:spPr>
            <a:xfrm>
              <a:off x="984432" y="1597841"/>
              <a:ext cx="1197579" cy="284693"/>
            </a:xfrm>
            <a:prstGeom prst="rect">
              <a:avLst/>
            </a:prstGeom>
            <a:noFill/>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rPr>
                <a:t>标题内容</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cxnSp>
        <p:nvCxnSpPr>
          <p:cNvPr id="63" name="直接连接符 62"/>
          <p:cNvCxnSpPr/>
          <p:nvPr/>
        </p:nvCxnSpPr>
        <p:spPr>
          <a:xfrm flipV="1">
            <a:off x="1449577" y="2790639"/>
            <a:ext cx="0" cy="257394"/>
          </a:xfrm>
          <a:prstGeom prst="line">
            <a:avLst/>
          </a:prstGeom>
          <a:ln w="127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4" name="组合 63"/>
          <p:cNvGrpSpPr/>
          <p:nvPr/>
        </p:nvGrpSpPr>
        <p:grpSpPr>
          <a:xfrm>
            <a:off x="2380034" y="3083203"/>
            <a:ext cx="1327870" cy="626311"/>
            <a:chOff x="854141" y="1597841"/>
            <a:chExt cx="1327870" cy="626311"/>
          </a:xfrm>
        </p:grpSpPr>
        <p:sp>
          <p:nvSpPr>
            <p:cNvPr id="65" name="TextBox 40"/>
            <p:cNvSpPr txBox="1"/>
            <p:nvPr/>
          </p:nvSpPr>
          <p:spPr>
            <a:xfrm>
              <a:off x="854141" y="1847126"/>
              <a:ext cx="1197579" cy="377026"/>
            </a:xfrm>
            <a:prstGeom prst="rect">
              <a:avLst/>
            </a:prstGeom>
            <a:noFill/>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单击此处添加</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文本</a:t>
              </a:r>
              <a:endParaRPr lang="en-US" altLang="zh-CN" sz="10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单击此处添加</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文本</a:t>
              </a:r>
              <a:endPar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6" name="TextBox 40"/>
            <p:cNvSpPr txBox="1"/>
            <p:nvPr/>
          </p:nvSpPr>
          <p:spPr>
            <a:xfrm>
              <a:off x="984432" y="1597841"/>
              <a:ext cx="1197579" cy="284693"/>
            </a:xfrm>
            <a:prstGeom prst="rect">
              <a:avLst/>
            </a:prstGeom>
            <a:noFill/>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rPr>
                <a:t>标题内容</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cxnSp>
        <p:nvCxnSpPr>
          <p:cNvPr id="67" name="直接连接符 66"/>
          <p:cNvCxnSpPr/>
          <p:nvPr/>
        </p:nvCxnSpPr>
        <p:spPr>
          <a:xfrm flipV="1">
            <a:off x="3002027" y="2790639"/>
            <a:ext cx="0" cy="257394"/>
          </a:xfrm>
          <a:prstGeom prst="line">
            <a:avLst/>
          </a:prstGeom>
          <a:ln w="127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a:off x="3728326" y="3083203"/>
            <a:ext cx="1327870" cy="626311"/>
            <a:chOff x="854141" y="1597841"/>
            <a:chExt cx="1327870" cy="626311"/>
          </a:xfrm>
        </p:grpSpPr>
        <p:sp>
          <p:nvSpPr>
            <p:cNvPr id="69" name="TextBox 40"/>
            <p:cNvSpPr txBox="1"/>
            <p:nvPr/>
          </p:nvSpPr>
          <p:spPr>
            <a:xfrm>
              <a:off x="854141" y="1847126"/>
              <a:ext cx="1197579" cy="377026"/>
            </a:xfrm>
            <a:prstGeom prst="rect">
              <a:avLst/>
            </a:prstGeom>
            <a:noFill/>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单击此处添加</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文本</a:t>
              </a:r>
              <a:endParaRPr lang="en-US" altLang="zh-CN" sz="10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单击此处添加</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文本</a:t>
              </a:r>
              <a:endPar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0" name="TextBox 40"/>
            <p:cNvSpPr txBox="1"/>
            <p:nvPr/>
          </p:nvSpPr>
          <p:spPr>
            <a:xfrm>
              <a:off x="984432" y="1597841"/>
              <a:ext cx="1197579" cy="284693"/>
            </a:xfrm>
            <a:prstGeom prst="rect">
              <a:avLst/>
            </a:prstGeom>
            <a:noFill/>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rPr>
                <a:t>标题内容</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cxnSp>
        <p:nvCxnSpPr>
          <p:cNvPr id="71" name="直接连接符 70"/>
          <p:cNvCxnSpPr/>
          <p:nvPr/>
        </p:nvCxnSpPr>
        <p:spPr>
          <a:xfrm flipV="1">
            <a:off x="4350319" y="2790639"/>
            <a:ext cx="0" cy="257394"/>
          </a:xfrm>
          <a:prstGeom prst="line">
            <a:avLst/>
          </a:prstGeom>
          <a:ln w="127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2" name="组合 71"/>
          <p:cNvGrpSpPr/>
          <p:nvPr/>
        </p:nvGrpSpPr>
        <p:grpSpPr>
          <a:xfrm>
            <a:off x="5364088" y="3083203"/>
            <a:ext cx="1327870" cy="626311"/>
            <a:chOff x="854141" y="1597841"/>
            <a:chExt cx="1327870" cy="626311"/>
          </a:xfrm>
        </p:grpSpPr>
        <p:sp>
          <p:nvSpPr>
            <p:cNvPr id="73" name="TextBox 40"/>
            <p:cNvSpPr txBox="1"/>
            <p:nvPr/>
          </p:nvSpPr>
          <p:spPr>
            <a:xfrm>
              <a:off x="854141" y="1847126"/>
              <a:ext cx="1197579" cy="377026"/>
            </a:xfrm>
            <a:prstGeom prst="rect">
              <a:avLst/>
            </a:prstGeom>
            <a:noFill/>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单击此处添加</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文本</a:t>
              </a:r>
              <a:endParaRPr lang="en-US" altLang="zh-CN" sz="10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单击此处添加</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文本</a:t>
              </a:r>
              <a:endPar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4" name="TextBox 40"/>
            <p:cNvSpPr txBox="1"/>
            <p:nvPr/>
          </p:nvSpPr>
          <p:spPr>
            <a:xfrm>
              <a:off x="984432" y="1597841"/>
              <a:ext cx="1197579" cy="284693"/>
            </a:xfrm>
            <a:prstGeom prst="rect">
              <a:avLst/>
            </a:prstGeom>
            <a:noFill/>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rPr>
                <a:t>标题内容</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cxnSp>
        <p:nvCxnSpPr>
          <p:cNvPr id="75" name="直接连接符 74"/>
          <p:cNvCxnSpPr/>
          <p:nvPr/>
        </p:nvCxnSpPr>
        <p:spPr>
          <a:xfrm flipV="1">
            <a:off x="5986081" y="2790639"/>
            <a:ext cx="0" cy="257394"/>
          </a:xfrm>
          <a:prstGeom prst="line">
            <a:avLst/>
          </a:prstGeom>
          <a:ln w="127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6" name="组合 75"/>
          <p:cNvGrpSpPr/>
          <p:nvPr/>
        </p:nvGrpSpPr>
        <p:grpSpPr>
          <a:xfrm>
            <a:off x="7198746" y="3083203"/>
            <a:ext cx="1327870" cy="626311"/>
            <a:chOff x="854141" y="1597841"/>
            <a:chExt cx="1327870" cy="626311"/>
          </a:xfrm>
        </p:grpSpPr>
        <p:sp>
          <p:nvSpPr>
            <p:cNvPr id="77" name="TextBox 40"/>
            <p:cNvSpPr txBox="1"/>
            <p:nvPr/>
          </p:nvSpPr>
          <p:spPr>
            <a:xfrm>
              <a:off x="854141" y="1847126"/>
              <a:ext cx="1197579" cy="377026"/>
            </a:xfrm>
            <a:prstGeom prst="rect">
              <a:avLst/>
            </a:prstGeom>
            <a:noFill/>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单击此处添加</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文本</a:t>
              </a:r>
              <a:endParaRPr lang="en-US" altLang="zh-CN" sz="10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单击此处添加</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文本</a:t>
              </a:r>
              <a:endPar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8" name="TextBox 40"/>
            <p:cNvSpPr txBox="1"/>
            <p:nvPr/>
          </p:nvSpPr>
          <p:spPr>
            <a:xfrm>
              <a:off x="984432" y="1597841"/>
              <a:ext cx="1197579" cy="284693"/>
            </a:xfrm>
            <a:prstGeom prst="rect">
              <a:avLst/>
            </a:prstGeom>
            <a:noFill/>
          </p:spPr>
          <p:txBody>
            <a:bodyPr wrap="square" lIns="68580" tIns="34290" rIns="68580" bIns="3429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rPr>
                <a:t>标题内容</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cxnSp>
        <p:nvCxnSpPr>
          <p:cNvPr id="79" name="直接连接符 78"/>
          <p:cNvCxnSpPr/>
          <p:nvPr/>
        </p:nvCxnSpPr>
        <p:spPr>
          <a:xfrm flipV="1">
            <a:off x="7820739" y="2790639"/>
            <a:ext cx="0" cy="257394"/>
          </a:xfrm>
          <a:prstGeom prst="line">
            <a:avLst/>
          </a:prstGeom>
          <a:ln w="127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9673370"/>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wipe(left)">
                                      <p:cBhvr>
                                        <p:cTn id="13" dur="500"/>
                                        <p:tgtEl>
                                          <p:spTgt spid="44"/>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54"/>
                                        </p:tgtEl>
                                        <p:attrNameLst>
                                          <p:attrName>style.visibility</p:attrName>
                                        </p:attrNameLst>
                                      </p:cBhvr>
                                      <p:to>
                                        <p:strVal val="visible"/>
                                      </p:to>
                                    </p:set>
                                    <p:anim calcmode="lin" valueType="num">
                                      <p:cBhvr>
                                        <p:cTn id="17" dur="300" fill="hold"/>
                                        <p:tgtEl>
                                          <p:spTgt spid="54"/>
                                        </p:tgtEl>
                                        <p:attrNameLst>
                                          <p:attrName>ppt_w</p:attrName>
                                        </p:attrNameLst>
                                      </p:cBhvr>
                                      <p:tavLst>
                                        <p:tav tm="0">
                                          <p:val>
                                            <p:fltVal val="0"/>
                                          </p:val>
                                        </p:tav>
                                        <p:tav tm="100000">
                                          <p:val>
                                            <p:strVal val="#ppt_w"/>
                                          </p:val>
                                        </p:tav>
                                      </p:tavLst>
                                    </p:anim>
                                    <p:anim calcmode="lin" valueType="num">
                                      <p:cBhvr>
                                        <p:cTn id="18" dur="300" fill="hold"/>
                                        <p:tgtEl>
                                          <p:spTgt spid="54"/>
                                        </p:tgtEl>
                                        <p:attrNameLst>
                                          <p:attrName>ppt_h</p:attrName>
                                        </p:attrNameLst>
                                      </p:cBhvr>
                                      <p:tavLst>
                                        <p:tav tm="0">
                                          <p:val>
                                            <p:fltVal val="0"/>
                                          </p:val>
                                        </p:tav>
                                        <p:tav tm="100000">
                                          <p:val>
                                            <p:strVal val="#ppt_h"/>
                                          </p:val>
                                        </p:tav>
                                      </p:tavLst>
                                    </p:anim>
                                    <p:animEffect transition="in" filter="fade">
                                      <p:cBhvr>
                                        <p:cTn id="19" dur="300"/>
                                        <p:tgtEl>
                                          <p:spTgt spid="54"/>
                                        </p:tgtEl>
                                      </p:cBhvr>
                                    </p:animEffect>
                                  </p:childTnLst>
                                </p:cTn>
                              </p:par>
                            </p:childTnLst>
                          </p:cTn>
                        </p:par>
                        <p:par>
                          <p:cTn id="20" fill="hold">
                            <p:stCondLst>
                              <p:cond delay="1300"/>
                            </p:stCondLst>
                            <p:childTnLst>
                              <p:par>
                                <p:cTn id="21" presetID="53" presetClass="entr" presetSubtype="16" fill="hold" nodeType="afterEffect">
                                  <p:stCondLst>
                                    <p:cond delay="0"/>
                                  </p:stCondLst>
                                  <p:childTnLst>
                                    <p:set>
                                      <p:cBhvr>
                                        <p:cTn id="22" dur="1" fill="hold">
                                          <p:stCondLst>
                                            <p:cond delay="0"/>
                                          </p:stCondLst>
                                        </p:cTn>
                                        <p:tgtEl>
                                          <p:spTgt spid="57"/>
                                        </p:tgtEl>
                                        <p:attrNameLst>
                                          <p:attrName>style.visibility</p:attrName>
                                        </p:attrNameLst>
                                      </p:cBhvr>
                                      <p:to>
                                        <p:strVal val="visible"/>
                                      </p:to>
                                    </p:set>
                                    <p:anim calcmode="lin" valueType="num">
                                      <p:cBhvr>
                                        <p:cTn id="23" dur="300" fill="hold"/>
                                        <p:tgtEl>
                                          <p:spTgt spid="57"/>
                                        </p:tgtEl>
                                        <p:attrNameLst>
                                          <p:attrName>ppt_w</p:attrName>
                                        </p:attrNameLst>
                                      </p:cBhvr>
                                      <p:tavLst>
                                        <p:tav tm="0">
                                          <p:val>
                                            <p:fltVal val="0"/>
                                          </p:val>
                                        </p:tav>
                                        <p:tav tm="100000">
                                          <p:val>
                                            <p:strVal val="#ppt_w"/>
                                          </p:val>
                                        </p:tav>
                                      </p:tavLst>
                                    </p:anim>
                                    <p:anim calcmode="lin" valueType="num">
                                      <p:cBhvr>
                                        <p:cTn id="24" dur="300" fill="hold"/>
                                        <p:tgtEl>
                                          <p:spTgt spid="57"/>
                                        </p:tgtEl>
                                        <p:attrNameLst>
                                          <p:attrName>ppt_h</p:attrName>
                                        </p:attrNameLst>
                                      </p:cBhvr>
                                      <p:tavLst>
                                        <p:tav tm="0">
                                          <p:val>
                                            <p:fltVal val="0"/>
                                          </p:val>
                                        </p:tav>
                                        <p:tav tm="100000">
                                          <p:val>
                                            <p:strVal val="#ppt_h"/>
                                          </p:val>
                                        </p:tav>
                                      </p:tavLst>
                                    </p:anim>
                                    <p:animEffect transition="in" filter="fade">
                                      <p:cBhvr>
                                        <p:cTn id="25" dur="300"/>
                                        <p:tgtEl>
                                          <p:spTgt spid="57"/>
                                        </p:tgtEl>
                                      </p:cBhvr>
                                    </p:animEffect>
                                  </p:childTnLst>
                                </p:cTn>
                              </p:par>
                            </p:childTnLst>
                          </p:cTn>
                        </p:par>
                        <p:par>
                          <p:cTn id="26" fill="hold">
                            <p:stCondLst>
                              <p:cond delay="1600"/>
                            </p:stCondLst>
                            <p:childTnLst>
                              <p:par>
                                <p:cTn id="27" presetID="53" presetClass="entr" presetSubtype="16" fill="hold" nodeType="afterEffect">
                                  <p:stCondLst>
                                    <p:cond delay="0"/>
                                  </p:stCondLst>
                                  <p:childTnLst>
                                    <p:set>
                                      <p:cBhvr>
                                        <p:cTn id="28" dur="1" fill="hold">
                                          <p:stCondLst>
                                            <p:cond delay="0"/>
                                          </p:stCondLst>
                                        </p:cTn>
                                        <p:tgtEl>
                                          <p:spTgt spid="45"/>
                                        </p:tgtEl>
                                        <p:attrNameLst>
                                          <p:attrName>style.visibility</p:attrName>
                                        </p:attrNameLst>
                                      </p:cBhvr>
                                      <p:to>
                                        <p:strVal val="visible"/>
                                      </p:to>
                                    </p:set>
                                    <p:anim calcmode="lin" valueType="num">
                                      <p:cBhvr>
                                        <p:cTn id="29" dur="300" fill="hold"/>
                                        <p:tgtEl>
                                          <p:spTgt spid="45"/>
                                        </p:tgtEl>
                                        <p:attrNameLst>
                                          <p:attrName>ppt_w</p:attrName>
                                        </p:attrNameLst>
                                      </p:cBhvr>
                                      <p:tavLst>
                                        <p:tav tm="0">
                                          <p:val>
                                            <p:fltVal val="0"/>
                                          </p:val>
                                        </p:tav>
                                        <p:tav tm="100000">
                                          <p:val>
                                            <p:strVal val="#ppt_w"/>
                                          </p:val>
                                        </p:tav>
                                      </p:tavLst>
                                    </p:anim>
                                    <p:anim calcmode="lin" valueType="num">
                                      <p:cBhvr>
                                        <p:cTn id="30" dur="300" fill="hold"/>
                                        <p:tgtEl>
                                          <p:spTgt spid="45"/>
                                        </p:tgtEl>
                                        <p:attrNameLst>
                                          <p:attrName>ppt_h</p:attrName>
                                        </p:attrNameLst>
                                      </p:cBhvr>
                                      <p:tavLst>
                                        <p:tav tm="0">
                                          <p:val>
                                            <p:fltVal val="0"/>
                                          </p:val>
                                        </p:tav>
                                        <p:tav tm="100000">
                                          <p:val>
                                            <p:strVal val="#ppt_h"/>
                                          </p:val>
                                        </p:tav>
                                      </p:tavLst>
                                    </p:anim>
                                    <p:animEffect transition="in" filter="fade">
                                      <p:cBhvr>
                                        <p:cTn id="31" dur="300"/>
                                        <p:tgtEl>
                                          <p:spTgt spid="45"/>
                                        </p:tgtEl>
                                      </p:cBhvr>
                                    </p:animEffect>
                                  </p:childTnLst>
                                </p:cTn>
                              </p:par>
                            </p:childTnLst>
                          </p:cTn>
                        </p:par>
                        <p:par>
                          <p:cTn id="32" fill="hold">
                            <p:stCondLst>
                              <p:cond delay="1900"/>
                            </p:stCondLst>
                            <p:childTnLst>
                              <p:par>
                                <p:cTn id="33" presetID="53" presetClass="entr" presetSubtype="16" fill="hold" nodeType="afterEffect">
                                  <p:stCondLst>
                                    <p:cond delay="0"/>
                                  </p:stCondLst>
                                  <p:childTnLst>
                                    <p:set>
                                      <p:cBhvr>
                                        <p:cTn id="34" dur="1" fill="hold">
                                          <p:stCondLst>
                                            <p:cond delay="0"/>
                                          </p:stCondLst>
                                        </p:cTn>
                                        <p:tgtEl>
                                          <p:spTgt spid="48"/>
                                        </p:tgtEl>
                                        <p:attrNameLst>
                                          <p:attrName>style.visibility</p:attrName>
                                        </p:attrNameLst>
                                      </p:cBhvr>
                                      <p:to>
                                        <p:strVal val="visible"/>
                                      </p:to>
                                    </p:set>
                                    <p:anim calcmode="lin" valueType="num">
                                      <p:cBhvr>
                                        <p:cTn id="35" dur="300" fill="hold"/>
                                        <p:tgtEl>
                                          <p:spTgt spid="48"/>
                                        </p:tgtEl>
                                        <p:attrNameLst>
                                          <p:attrName>ppt_w</p:attrName>
                                        </p:attrNameLst>
                                      </p:cBhvr>
                                      <p:tavLst>
                                        <p:tav tm="0">
                                          <p:val>
                                            <p:fltVal val="0"/>
                                          </p:val>
                                        </p:tav>
                                        <p:tav tm="100000">
                                          <p:val>
                                            <p:strVal val="#ppt_w"/>
                                          </p:val>
                                        </p:tav>
                                      </p:tavLst>
                                    </p:anim>
                                    <p:anim calcmode="lin" valueType="num">
                                      <p:cBhvr>
                                        <p:cTn id="36" dur="300" fill="hold"/>
                                        <p:tgtEl>
                                          <p:spTgt spid="48"/>
                                        </p:tgtEl>
                                        <p:attrNameLst>
                                          <p:attrName>ppt_h</p:attrName>
                                        </p:attrNameLst>
                                      </p:cBhvr>
                                      <p:tavLst>
                                        <p:tav tm="0">
                                          <p:val>
                                            <p:fltVal val="0"/>
                                          </p:val>
                                        </p:tav>
                                        <p:tav tm="100000">
                                          <p:val>
                                            <p:strVal val="#ppt_h"/>
                                          </p:val>
                                        </p:tav>
                                      </p:tavLst>
                                    </p:anim>
                                    <p:animEffect transition="in" filter="fade">
                                      <p:cBhvr>
                                        <p:cTn id="37" dur="300"/>
                                        <p:tgtEl>
                                          <p:spTgt spid="48"/>
                                        </p:tgtEl>
                                      </p:cBhvr>
                                    </p:animEffect>
                                  </p:childTnLst>
                                </p:cTn>
                              </p:par>
                            </p:childTnLst>
                          </p:cTn>
                        </p:par>
                        <p:par>
                          <p:cTn id="38" fill="hold">
                            <p:stCondLst>
                              <p:cond delay="2200"/>
                            </p:stCondLst>
                            <p:childTnLst>
                              <p:par>
                                <p:cTn id="39" presetID="53" presetClass="entr" presetSubtype="16" fill="hold" nodeType="afterEffect">
                                  <p:stCondLst>
                                    <p:cond delay="0"/>
                                  </p:stCondLst>
                                  <p:childTnLst>
                                    <p:set>
                                      <p:cBhvr>
                                        <p:cTn id="40" dur="1" fill="hold">
                                          <p:stCondLst>
                                            <p:cond delay="0"/>
                                          </p:stCondLst>
                                        </p:cTn>
                                        <p:tgtEl>
                                          <p:spTgt spid="51"/>
                                        </p:tgtEl>
                                        <p:attrNameLst>
                                          <p:attrName>style.visibility</p:attrName>
                                        </p:attrNameLst>
                                      </p:cBhvr>
                                      <p:to>
                                        <p:strVal val="visible"/>
                                      </p:to>
                                    </p:set>
                                    <p:anim calcmode="lin" valueType="num">
                                      <p:cBhvr>
                                        <p:cTn id="41" dur="300" fill="hold"/>
                                        <p:tgtEl>
                                          <p:spTgt spid="51"/>
                                        </p:tgtEl>
                                        <p:attrNameLst>
                                          <p:attrName>ppt_w</p:attrName>
                                        </p:attrNameLst>
                                      </p:cBhvr>
                                      <p:tavLst>
                                        <p:tav tm="0">
                                          <p:val>
                                            <p:fltVal val="0"/>
                                          </p:val>
                                        </p:tav>
                                        <p:tav tm="100000">
                                          <p:val>
                                            <p:strVal val="#ppt_w"/>
                                          </p:val>
                                        </p:tav>
                                      </p:tavLst>
                                    </p:anim>
                                    <p:anim calcmode="lin" valueType="num">
                                      <p:cBhvr>
                                        <p:cTn id="42" dur="300" fill="hold"/>
                                        <p:tgtEl>
                                          <p:spTgt spid="51"/>
                                        </p:tgtEl>
                                        <p:attrNameLst>
                                          <p:attrName>ppt_h</p:attrName>
                                        </p:attrNameLst>
                                      </p:cBhvr>
                                      <p:tavLst>
                                        <p:tav tm="0">
                                          <p:val>
                                            <p:fltVal val="0"/>
                                          </p:val>
                                        </p:tav>
                                        <p:tav tm="100000">
                                          <p:val>
                                            <p:strVal val="#ppt_h"/>
                                          </p:val>
                                        </p:tav>
                                      </p:tavLst>
                                    </p:anim>
                                    <p:animEffect transition="in" filter="fade">
                                      <p:cBhvr>
                                        <p:cTn id="43" dur="300"/>
                                        <p:tgtEl>
                                          <p:spTgt spid="51"/>
                                        </p:tgtEl>
                                      </p:cBhvr>
                                    </p:animEffect>
                                  </p:childTnLst>
                                </p:cTn>
                              </p:par>
                            </p:childTnLst>
                          </p:cTn>
                        </p:par>
                        <p:par>
                          <p:cTn id="44" fill="hold">
                            <p:stCondLst>
                              <p:cond delay="2500"/>
                            </p:stCondLst>
                            <p:childTnLst>
                              <p:par>
                                <p:cTn id="45" presetID="47" presetClass="entr" presetSubtype="0" fill="hold" nodeType="afterEffect">
                                  <p:stCondLst>
                                    <p:cond delay="0"/>
                                  </p:stCondLst>
                                  <p:childTnLst>
                                    <p:set>
                                      <p:cBhvr>
                                        <p:cTn id="46" dur="1" fill="hold">
                                          <p:stCondLst>
                                            <p:cond delay="0"/>
                                          </p:stCondLst>
                                        </p:cTn>
                                        <p:tgtEl>
                                          <p:spTgt spid="60"/>
                                        </p:tgtEl>
                                        <p:attrNameLst>
                                          <p:attrName>style.visibility</p:attrName>
                                        </p:attrNameLst>
                                      </p:cBhvr>
                                      <p:to>
                                        <p:strVal val="visible"/>
                                      </p:to>
                                    </p:set>
                                    <p:animEffect transition="in" filter="fade">
                                      <p:cBhvr>
                                        <p:cTn id="47" dur="500"/>
                                        <p:tgtEl>
                                          <p:spTgt spid="60"/>
                                        </p:tgtEl>
                                      </p:cBhvr>
                                    </p:animEffect>
                                    <p:anim calcmode="lin" valueType="num">
                                      <p:cBhvr>
                                        <p:cTn id="48" dur="500" fill="hold"/>
                                        <p:tgtEl>
                                          <p:spTgt spid="60"/>
                                        </p:tgtEl>
                                        <p:attrNameLst>
                                          <p:attrName>ppt_x</p:attrName>
                                        </p:attrNameLst>
                                      </p:cBhvr>
                                      <p:tavLst>
                                        <p:tav tm="0">
                                          <p:val>
                                            <p:strVal val="#ppt_x"/>
                                          </p:val>
                                        </p:tav>
                                        <p:tav tm="100000">
                                          <p:val>
                                            <p:strVal val="#ppt_x"/>
                                          </p:val>
                                        </p:tav>
                                      </p:tavLst>
                                    </p:anim>
                                    <p:anim calcmode="lin" valueType="num">
                                      <p:cBhvr>
                                        <p:cTn id="49" dur="500" fill="hold"/>
                                        <p:tgtEl>
                                          <p:spTgt spid="60"/>
                                        </p:tgtEl>
                                        <p:attrNameLst>
                                          <p:attrName>ppt_y</p:attrName>
                                        </p:attrNameLst>
                                      </p:cBhvr>
                                      <p:tavLst>
                                        <p:tav tm="0">
                                          <p:val>
                                            <p:strVal val="#ppt_y-.1"/>
                                          </p:val>
                                        </p:tav>
                                        <p:tav tm="100000">
                                          <p:val>
                                            <p:strVal val="#ppt_y"/>
                                          </p:val>
                                        </p:tav>
                                      </p:tavLst>
                                    </p:anim>
                                  </p:childTnLst>
                                </p:cTn>
                              </p:par>
                              <p:par>
                                <p:cTn id="50" presetID="47" presetClass="entr" presetSubtype="0" fill="hold" nodeType="withEffect">
                                  <p:stCondLst>
                                    <p:cond delay="0"/>
                                  </p:stCondLst>
                                  <p:childTnLst>
                                    <p:set>
                                      <p:cBhvr>
                                        <p:cTn id="51" dur="1" fill="hold">
                                          <p:stCondLst>
                                            <p:cond delay="0"/>
                                          </p:stCondLst>
                                        </p:cTn>
                                        <p:tgtEl>
                                          <p:spTgt spid="63"/>
                                        </p:tgtEl>
                                        <p:attrNameLst>
                                          <p:attrName>style.visibility</p:attrName>
                                        </p:attrNameLst>
                                      </p:cBhvr>
                                      <p:to>
                                        <p:strVal val="visible"/>
                                      </p:to>
                                    </p:set>
                                    <p:animEffect transition="in" filter="fade">
                                      <p:cBhvr>
                                        <p:cTn id="52" dur="500"/>
                                        <p:tgtEl>
                                          <p:spTgt spid="63"/>
                                        </p:tgtEl>
                                      </p:cBhvr>
                                    </p:animEffect>
                                    <p:anim calcmode="lin" valueType="num">
                                      <p:cBhvr>
                                        <p:cTn id="53" dur="500" fill="hold"/>
                                        <p:tgtEl>
                                          <p:spTgt spid="63"/>
                                        </p:tgtEl>
                                        <p:attrNameLst>
                                          <p:attrName>ppt_x</p:attrName>
                                        </p:attrNameLst>
                                      </p:cBhvr>
                                      <p:tavLst>
                                        <p:tav tm="0">
                                          <p:val>
                                            <p:strVal val="#ppt_x"/>
                                          </p:val>
                                        </p:tav>
                                        <p:tav tm="100000">
                                          <p:val>
                                            <p:strVal val="#ppt_x"/>
                                          </p:val>
                                        </p:tav>
                                      </p:tavLst>
                                    </p:anim>
                                    <p:anim calcmode="lin" valueType="num">
                                      <p:cBhvr>
                                        <p:cTn id="54" dur="500" fill="hold"/>
                                        <p:tgtEl>
                                          <p:spTgt spid="63"/>
                                        </p:tgtEl>
                                        <p:attrNameLst>
                                          <p:attrName>ppt_y</p:attrName>
                                        </p:attrNameLst>
                                      </p:cBhvr>
                                      <p:tavLst>
                                        <p:tav tm="0">
                                          <p:val>
                                            <p:strVal val="#ppt_y-.1"/>
                                          </p:val>
                                        </p:tav>
                                        <p:tav tm="100000">
                                          <p:val>
                                            <p:strVal val="#ppt_y"/>
                                          </p:val>
                                        </p:tav>
                                      </p:tavLst>
                                    </p:anim>
                                  </p:childTnLst>
                                </p:cTn>
                              </p:par>
                            </p:childTnLst>
                          </p:cTn>
                        </p:par>
                        <p:par>
                          <p:cTn id="55" fill="hold">
                            <p:stCondLst>
                              <p:cond delay="3000"/>
                            </p:stCondLst>
                            <p:childTnLst>
                              <p:par>
                                <p:cTn id="56" presetID="47" presetClass="entr" presetSubtype="0" fill="hold" nodeType="afterEffect">
                                  <p:stCondLst>
                                    <p:cond delay="0"/>
                                  </p:stCondLst>
                                  <p:childTnLst>
                                    <p:set>
                                      <p:cBhvr>
                                        <p:cTn id="57" dur="1" fill="hold">
                                          <p:stCondLst>
                                            <p:cond delay="0"/>
                                          </p:stCondLst>
                                        </p:cTn>
                                        <p:tgtEl>
                                          <p:spTgt spid="64"/>
                                        </p:tgtEl>
                                        <p:attrNameLst>
                                          <p:attrName>style.visibility</p:attrName>
                                        </p:attrNameLst>
                                      </p:cBhvr>
                                      <p:to>
                                        <p:strVal val="visible"/>
                                      </p:to>
                                    </p:set>
                                    <p:animEffect transition="in" filter="fade">
                                      <p:cBhvr>
                                        <p:cTn id="58" dur="500"/>
                                        <p:tgtEl>
                                          <p:spTgt spid="64"/>
                                        </p:tgtEl>
                                      </p:cBhvr>
                                    </p:animEffect>
                                    <p:anim calcmode="lin" valueType="num">
                                      <p:cBhvr>
                                        <p:cTn id="59" dur="500" fill="hold"/>
                                        <p:tgtEl>
                                          <p:spTgt spid="64"/>
                                        </p:tgtEl>
                                        <p:attrNameLst>
                                          <p:attrName>ppt_x</p:attrName>
                                        </p:attrNameLst>
                                      </p:cBhvr>
                                      <p:tavLst>
                                        <p:tav tm="0">
                                          <p:val>
                                            <p:strVal val="#ppt_x"/>
                                          </p:val>
                                        </p:tav>
                                        <p:tav tm="100000">
                                          <p:val>
                                            <p:strVal val="#ppt_x"/>
                                          </p:val>
                                        </p:tav>
                                      </p:tavLst>
                                    </p:anim>
                                    <p:anim calcmode="lin" valueType="num">
                                      <p:cBhvr>
                                        <p:cTn id="60" dur="500" fill="hold"/>
                                        <p:tgtEl>
                                          <p:spTgt spid="64"/>
                                        </p:tgtEl>
                                        <p:attrNameLst>
                                          <p:attrName>ppt_y</p:attrName>
                                        </p:attrNameLst>
                                      </p:cBhvr>
                                      <p:tavLst>
                                        <p:tav tm="0">
                                          <p:val>
                                            <p:strVal val="#ppt_y-.1"/>
                                          </p:val>
                                        </p:tav>
                                        <p:tav tm="100000">
                                          <p:val>
                                            <p:strVal val="#ppt_y"/>
                                          </p:val>
                                        </p:tav>
                                      </p:tavLst>
                                    </p:anim>
                                  </p:childTnLst>
                                </p:cTn>
                              </p:par>
                              <p:par>
                                <p:cTn id="61" presetID="47" presetClass="entr" presetSubtype="0" fill="hold" nodeType="withEffect">
                                  <p:stCondLst>
                                    <p:cond delay="0"/>
                                  </p:stCondLst>
                                  <p:childTnLst>
                                    <p:set>
                                      <p:cBhvr>
                                        <p:cTn id="62" dur="1" fill="hold">
                                          <p:stCondLst>
                                            <p:cond delay="0"/>
                                          </p:stCondLst>
                                        </p:cTn>
                                        <p:tgtEl>
                                          <p:spTgt spid="67"/>
                                        </p:tgtEl>
                                        <p:attrNameLst>
                                          <p:attrName>style.visibility</p:attrName>
                                        </p:attrNameLst>
                                      </p:cBhvr>
                                      <p:to>
                                        <p:strVal val="visible"/>
                                      </p:to>
                                    </p:set>
                                    <p:animEffect transition="in" filter="fade">
                                      <p:cBhvr>
                                        <p:cTn id="63" dur="500"/>
                                        <p:tgtEl>
                                          <p:spTgt spid="67"/>
                                        </p:tgtEl>
                                      </p:cBhvr>
                                    </p:animEffect>
                                    <p:anim calcmode="lin" valueType="num">
                                      <p:cBhvr>
                                        <p:cTn id="64" dur="500" fill="hold"/>
                                        <p:tgtEl>
                                          <p:spTgt spid="67"/>
                                        </p:tgtEl>
                                        <p:attrNameLst>
                                          <p:attrName>ppt_x</p:attrName>
                                        </p:attrNameLst>
                                      </p:cBhvr>
                                      <p:tavLst>
                                        <p:tav tm="0">
                                          <p:val>
                                            <p:strVal val="#ppt_x"/>
                                          </p:val>
                                        </p:tav>
                                        <p:tav tm="100000">
                                          <p:val>
                                            <p:strVal val="#ppt_x"/>
                                          </p:val>
                                        </p:tav>
                                      </p:tavLst>
                                    </p:anim>
                                    <p:anim calcmode="lin" valueType="num">
                                      <p:cBhvr>
                                        <p:cTn id="65" dur="500" fill="hold"/>
                                        <p:tgtEl>
                                          <p:spTgt spid="67"/>
                                        </p:tgtEl>
                                        <p:attrNameLst>
                                          <p:attrName>ppt_y</p:attrName>
                                        </p:attrNameLst>
                                      </p:cBhvr>
                                      <p:tavLst>
                                        <p:tav tm="0">
                                          <p:val>
                                            <p:strVal val="#ppt_y-.1"/>
                                          </p:val>
                                        </p:tav>
                                        <p:tav tm="100000">
                                          <p:val>
                                            <p:strVal val="#ppt_y"/>
                                          </p:val>
                                        </p:tav>
                                      </p:tavLst>
                                    </p:anim>
                                  </p:childTnLst>
                                </p:cTn>
                              </p:par>
                            </p:childTnLst>
                          </p:cTn>
                        </p:par>
                        <p:par>
                          <p:cTn id="66" fill="hold">
                            <p:stCondLst>
                              <p:cond delay="3500"/>
                            </p:stCondLst>
                            <p:childTnLst>
                              <p:par>
                                <p:cTn id="67" presetID="47" presetClass="entr" presetSubtype="0" fill="hold" nodeType="afterEffect">
                                  <p:stCondLst>
                                    <p:cond delay="0"/>
                                  </p:stCondLst>
                                  <p:childTnLst>
                                    <p:set>
                                      <p:cBhvr>
                                        <p:cTn id="68" dur="1" fill="hold">
                                          <p:stCondLst>
                                            <p:cond delay="0"/>
                                          </p:stCondLst>
                                        </p:cTn>
                                        <p:tgtEl>
                                          <p:spTgt spid="68"/>
                                        </p:tgtEl>
                                        <p:attrNameLst>
                                          <p:attrName>style.visibility</p:attrName>
                                        </p:attrNameLst>
                                      </p:cBhvr>
                                      <p:to>
                                        <p:strVal val="visible"/>
                                      </p:to>
                                    </p:set>
                                    <p:animEffect transition="in" filter="fade">
                                      <p:cBhvr>
                                        <p:cTn id="69" dur="500"/>
                                        <p:tgtEl>
                                          <p:spTgt spid="68"/>
                                        </p:tgtEl>
                                      </p:cBhvr>
                                    </p:animEffect>
                                    <p:anim calcmode="lin" valueType="num">
                                      <p:cBhvr>
                                        <p:cTn id="70" dur="500" fill="hold"/>
                                        <p:tgtEl>
                                          <p:spTgt spid="68"/>
                                        </p:tgtEl>
                                        <p:attrNameLst>
                                          <p:attrName>ppt_x</p:attrName>
                                        </p:attrNameLst>
                                      </p:cBhvr>
                                      <p:tavLst>
                                        <p:tav tm="0">
                                          <p:val>
                                            <p:strVal val="#ppt_x"/>
                                          </p:val>
                                        </p:tav>
                                        <p:tav tm="100000">
                                          <p:val>
                                            <p:strVal val="#ppt_x"/>
                                          </p:val>
                                        </p:tav>
                                      </p:tavLst>
                                    </p:anim>
                                    <p:anim calcmode="lin" valueType="num">
                                      <p:cBhvr>
                                        <p:cTn id="71" dur="500" fill="hold"/>
                                        <p:tgtEl>
                                          <p:spTgt spid="68"/>
                                        </p:tgtEl>
                                        <p:attrNameLst>
                                          <p:attrName>ppt_y</p:attrName>
                                        </p:attrNameLst>
                                      </p:cBhvr>
                                      <p:tavLst>
                                        <p:tav tm="0">
                                          <p:val>
                                            <p:strVal val="#ppt_y-.1"/>
                                          </p:val>
                                        </p:tav>
                                        <p:tav tm="100000">
                                          <p:val>
                                            <p:strVal val="#ppt_y"/>
                                          </p:val>
                                        </p:tav>
                                      </p:tavLst>
                                    </p:anim>
                                  </p:childTnLst>
                                </p:cTn>
                              </p:par>
                              <p:par>
                                <p:cTn id="72" presetID="47" presetClass="entr" presetSubtype="0" fill="hold" nodeType="withEffect">
                                  <p:stCondLst>
                                    <p:cond delay="0"/>
                                  </p:stCondLst>
                                  <p:childTnLst>
                                    <p:set>
                                      <p:cBhvr>
                                        <p:cTn id="73" dur="1" fill="hold">
                                          <p:stCondLst>
                                            <p:cond delay="0"/>
                                          </p:stCondLst>
                                        </p:cTn>
                                        <p:tgtEl>
                                          <p:spTgt spid="71"/>
                                        </p:tgtEl>
                                        <p:attrNameLst>
                                          <p:attrName>style.visibility</p:attrName>
                                        </p:attrNameLst>
                                      </p:cBhvr>
                                      <p:to>
                                        <p:strVal val="visible"/>
                                      </p:to>
                                    </p:set>
                                    <p:animEffect transition="in" filter="fade">
                                      <p:cBhvr>
                                        <p:cTn id="74" dur="500"/>
                                        <p:tgtEl>
                                          <p:spTgt spid="71"/>
                                        </p:tgtEl>
                                      </p:cBhvr>
                                    </p:animEffect>
                                    <p:anim calcmode="lin" valueType="num">
                                      <p:cBhvr>
                                        <p:cTn id="75" dur="500" fill="hold"/>
                                        <p:tgtEl>
                                          <p:spTgt spid="71"/>
                                        </p:tgtEl>
                                        <p:attrNameLst>
                                          <p:attrName>ppt_x</p:attrName>
                                        </p:attrNameLst>
                                      </p:cBhvr>
                                      <p:tavLst>
                                        <p:tav tm="0">
                                          <p:val>
                                            <p:strVal val="#ppt_x"/>
                                          </p:val>
                                        </p:tav>
                                        <p:tav tm="100000">
                                          <p:val>
                                            <p:strVal val="#ppt_x"/>
                                          </p:val>
                                        </p:tav>
                                      </p:tavLst>
                                    </p:anim>
                                    <p:anim calcmode="lin" valueType="num">
                                      <p:cBhvr>
                                        <p:cTn id="76" dur="500" fill="hold"/>
                                        <p:tgtEl>
                                          <p:spTgt spid="71"/>
                                        </p:tgtEl>
                                        <p:attrNameLst>
                                          <p:attrName>ppt_y</p:attrName>
                                        </p:attrNameLst>
                                      </p:cBhvr>
                                      <p:tavLst>
                                        <p:tav tm="0">
                                          <p:val>
                                            <p:strVal val="#ppt_y-.1"/>
                                          </p:val>
                                        </p:tav>
                                        <p:tav tm="100000">
                                          <p:val>
                                            <p:strVal val="#ppt_y"/>
                                          </p:val>
                                        </p:tav>
                                      </p:tavLst>
                                    </p:anim>
                                  </p:childTnLst>
                                </p:cTn>
                              </p:par>
                            </p:childTnLst>
                          </p:cTn>
                        </p:par>
                        <p:par>
                          <p:cTn id="77" fill="hold">
                            <p:stCondLst>
                              <p:cond delay="4000"/>
                            </p:stCondLst>
                            <p:childTnLst>
                              <p:par>
                                <p:cTn id="78" presetID="47" presetClass="entr" presetSubtype="0" fill="hold" nodeType="afterEffect">
                                  <p:stCondLst>
                                    <p:cond delay="0"/>
                                  </p:stCondLst>
                                  <p:childTnLst>
                                    <p:set>
                                      <p:cBhvr>
                                        <p:cTn id="79" dur="1" fill="hold">
                                          <p:stCondLst>
                                            <p:cond delay="0"/>
                                          </p:stCondLst>
                                        </p:cTn>
                                        <p:tgtEl>
                                          <p:spTgt spid="72"/>
                                        </p:tgtEl>
                                        <p:attrNameLst>
                                          <p:attrName>style.visibility</p:attrName>
                                        </p:attrNameLst>
                                      </p:cBhvr>
                                      <p:to>
                                        <p:strVal val="visible"/>
                                      </p:to>
                                    </p:set>
                                    <p:animEffect transition="in" filter="fade">
                                      <p:cBhvr>
                                        <p:cTn id="80" dur="500"/>
                                        <p:tgtEl>
                                          <p:spTgt spid="72"/>
                                        </p:tgtEl>
                                      </p:cBhvr>
                                    </p:animEffect>
                                    <p:anim calcmode="lin" valueType="num">
                                      <p:cBhvr>
                                        <p:cTn id="81" dur="500" fill="hold"/>
                                        <p:tgtEl>
                                          <p:spTgt spid="72"/>
                                        </p:tgtEl>
                                        <p:attrNameLst>
                                          <p:attrName>ppt_x</p:attrName>
                                        </p:attrNameLst>
                                      </p:cBhvr>
                                      <p:tavLst>
                                        <p:tav tm="0">
                                          <p:val>
                                            <p:strVal val="#ppt_x"/>
                                          </p:val>
                                        </p:tav>
                                        <p:tav tm="100000">
                                          <p:val>
                                            <p:strVal val="#ppt_x"/>
                                          </p:val>
                                        </p:tav>
                                      </p:tavLst>
                                    </p:anim>
                                    <p:anim calcmode="lin" valueType="num">
                                      <p:cBhvr>
                                        <p:cTn id="82" dur="500" fill="hold"/>
                                        <p:tgtEl>
                                          <p:spTgt spid="72"/>
                                        </p:tgtEl>
                                        <p:attrNameLst>
                                          <p:attrName>ppt_y</p:attrName>
                                        </p:attrNameLst>
                                      </p:cBhvr>
                                      <p:tavLst>
                                        <p:tav tm="0">
                                          <p:val>
                                            <p:strVal val="#ppt_y-.1"/>
                                          </p:val>
                                        </p:tav>
                                        <p:tav tm="100000">
                                          <p:val>
                                            <p:strVal val="#ppt_y"/>
                                          </p:val>
                                        </p:tav>
                                      </p:tavLst>
                                    </p:anim>
                                  </p:childTnLst>
                                </p:cTn>
                              </p:par>
                              <p:par>
                                <p:cTn id="83" presetID="47" presetClass="entr" presetSubtype="0" fill="hold" nodeType="withEffect">
                                  <p:stCondLst>
                                    <p:cond delay="0"/>
                                  </p:stCondLst>
                                  <p:childTnLst>
                                    <p:set>
                                      <p:cBhvr>
                                        <p:cTn id="84" dur="1" fill="hold">
                                          <p:stCondLst>
                                            <p:cond delay="0"/>
                                          </p:stCondLst>
                                        </p:cTn>
                                        <p:tgtEl>
                                          <p:spTgt spid="75"/>
                                        </p:tgtEl>
                                        <p:attrNameLst>
                                          <p:attrName>style.visibility</p:attrName>
                                        </p:attrNameLst>
                                      </p:cBhvr>
                                      <p:to>
                                        <p:strVal val="visible"/>
                                      </p:to>
                                    </p:set>
                                    <p:animEffect transition="in" filter="fade">
                                      <p:cBhvr>
                                        <p:cTn id="85" dur="500"/>
                                        <p:tgtEl>
                                          <p:spTgt spid="75"/>
                                        </p:tgtEl>
                                      </p:cBhvr>
                                    </p:animEffect>
                                    <p:anim calcmode="lin" valueType="num">
                                      <p:cBhvr>
                                        <p:cTn id="86" dur="500" fill="hold"/>
                                        <p:tgtEl>
                                          <p:spTgt spid="75"/>
                                        </p:tgtEl>
                                        <p:attrNameLst>
                                          <p:attrName>ppt_x</p:attrName>
                                        </p:attrNameLst>
                                      </p:cBhvr>
                                      <p:tavLst>
                                        <p:tav tm="0">
                                          <p:val>
                                            <p:strVal val="#ppt_x"/>
                                          </p:val>
                                        </p:tav>
                                        <p:tav tm="100000">
                                          <p:val>
                                            <p:strVal val="#ppt_x"/>
                                          </p:val>
                                        </p:tav>
                                      </p:tavLst>
                                    </p:anim>
                                    <p:anim calcmode="lin" valueType="num">
                                      <p:cBhvr>
                                        <p:cTn id="87" dur="500" fill="hold"/>
                                        <p:tgtEl>
                                          <p:spTgt spid="75"/>
                                        </p:tgtEl>
                                        <p:attrNameLst>
                                          <p:attrName>ppt_y</p:attrName>
                                        </p:attrNameLst>
                                      </p:cBhvr>
                                      <p:tavLst>
                                        <p:tav tm="0">
                                          <p:val>
                                            <p:strVal val="#ppt_y-.1"/>
                                          </p:val>
                                        </p:tav>
                                        <p:tav tm="100000">
                                          <p:val>
                                            <p:strVal val="#ppt_y"/>
                                          </p:val>
                                        </p:tav>
                                      </p:tavLst>
                                    </p:anim>
                                  </p:childTnLst>
                                </p:cTn>
                              </p:par>
                            </p:childTnLst>
                          </p:cTn>
                        </p:par>
                        <p:par>
                          <p:cTn id="88" fill="hold">
                            <p:stCondLst>
                              <p:cond delay="4500"/>
                            </p:stCondLst>
                            <p:childTnLst>
                              <p:par>
                                <p:cTn id="89" presetID="47" presetClass="entr" presetSubtype="0" fill="hold" nodeType="afterEffect">
                                  <p:stCondLst>
                                    <p:cond delay="0"/>
                                  </p:stCondLst>
                                  <p:childTnLst>
                                    <p:set>
                                      <p:cBhvr>
                                        <p:cTn id="90" dur="1" fill="hold">
                                          <p:stCondLst>
                                            <p:cond delay="0"/>
                                          </p:stCondLst>
                                        </p:cTn>
                                        <p:tgtEl>
                                          <p:spTgt spid="76"/>
                                        </p:tgtEl>
                                        <p:attrNameLst>
                                          <p:attrName>style.visibility</p:attrName>
                                        </p:attrNameLst>
                                      </p:cBhvr>
                                      <p:to>
                                        <p:strVal val="visible"/>
                                      </p:to>
                                    </p:set>
                                    <p:animEffect transition="in" filter="fade">
                                      <p:cBhvr>
                                        <p:cTn id="91" dur="500"/>
                                        <p:tgtEl>
                                          <p:spTgt spid="76"/>
                                        </p:tgtEl>
                                      </p:cBhvr>
                                    </p:animEffect>
                                    <p:anim calcmode="lin" valueType="num">
                                      <p:cBhvr>
                                        <p:cTn id="92" dur="500" fill="hold"/>
                                        <p:tgtEl>
                                          <p:spTgt spid="76"/>
                                        </p:tgtEl>
                                        <p:attrNameLst>
                                          <p:attrName>ppt_x</p:attrName>
                                        </p:attrNameLst>
                                      </p:cBhvr>
                                      <p:tavLst>
                                        <p:tav tm="0">
                                          <p:val>
                                            <p:strVal val="#ppt_x"/>
                                          </p:val>
                                        </p:tav>
                                        <p:tav tm="100000">
                                          <p:val>
                                            <p:strVal val="#ppt_x"/>
                                          </p:val>
                                        </p:tav>
                                      </p:tavLst>
                                    </p:anim>
                                    <p:anim calcmode="lin" valueType="num">
                                      <p:cBhvr>
                                        <p:cTn id="93" dur="500" fill="hold"/>
                                        <p:tgtEl>
                                          <p:spTgt spid="76"/>
                                        </p:tgtEl>
                                        <p:attrNameLst>
                                          <p:attrName>ppt_y</p:attrName>
                                        </p:attrNameLst>
                                      </p:cBhvr>
                                      <p:tavLst>
                                        <p:tav tm="0">
                                          <p:val>
                                            <p:strVal val="#ppt_y-.1"/>
                                          </p:val>
                                        </p:tav>
                                        <p:tav tm="100000">
                                          <p:val>
                                            <p:strVal val="#ppt_y"/>
                                          </p:val>
                                        </p:tav>
                                      </p:tavLst>
                                    </p:anim>
                                  </p:childTnLst>
                                </p:cTn>
                              </p:par>
                              <p:par>
                                <p:cTn id="94" presetID="47" presetClass="entr" presetSubtype="0" fill="hold" nodeType="withEffect">
                                  <p:stCondLst>
                                    <p:cond delay="0"/>
                                  </p:stCondLst>
                                  <p:childTnLst>
                                    <p:set>
                                      <p:cBhvr>
                                        <p:cTn id="95" dur="1" fill="hold">
                                          <p:stCondLst>
                                            <p:cond delay="0"/>
                                          </p:stCondLst>
                                        </p:cTn>
                                        <p:tgtEl>
                                          <p:spTgt spid="79"/>
                                        </p:tgtEl>
                                        <p:attrNameLst>
                                          <p:attrName>style.visibility</p:attrName>
                                        </p:attrNameLst>
                                      </p:cBhvr>
                                      <p:to>
                                        <p:strVal val="visible"/>
                                      </p:to>
                                    </p:set>
                                    <p:animEffect transition="in" filter="fade">
                                      <p:cBhvr>
                                        <p:cTn id="96" dur="500"/>
                                        <p:tgtEl>
                                          <p:spTgt spid="79"/>
                                        </p:tgtEl>
                                      </p:cBhvr>
                                    </p:animEffect>
                                    <p:anim calcmode="lin" valueType="num">
                                      <p:cBhvr>
                                        <p:cTn id="97" dur="500" fill="hold"/>
                                        <p:tgtEl>
                                          <p:spTgt spid="79"/>
                                        </p:tgtEl>
                                        <p:attrNameLst>
                                          <p:attrName>ppt_x</p:attrName>
                                        </p:attrNameLst>
                                      </p:cBhvr>
                                      <p:tavLst>
                                        <p:tav tm="0">
                                          <p:val>
                                            <p:strVal val="#ppt_x"/>
                                          </p:val>
                                        </p:tav>
                                        <p:tav tm="100000">
                                          <p:val>
                                            <p:strVal val="#ppt_x"/>
                                          </p:val>
                                        </p:tav>
                                      </p:tavLst>
                                    </p:anim>
                                    <p:anim calcmode="lin" valueType="num">
                                      <p:cBhvr>
                                        <p:cTn id="98" dur="500" fill="hold"/>
                                        <p:tgtEl>
                                          <p:spTgt spid="7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614046" y="227424"/>
            <a:ext cx="1915909"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可行性说明</a:t>
            </a:r>
          </a:p>
        </p:txBody>
      </p:sp>
      <p:sp>
        <p:nvSpPr>
          <p:cNvPr id="39" name="任意多边形 38"/>
          <p:cNvSpPr/>
          <p:nvPr/>
        </p:nvSpPr>
        <p:spPr>
          <a:xfrm>
            <a:off x="2760250" y="1669334"/>
            <a:ext cx="3883283" cy="2092405"/>
          </a:xfrm>
          <a:custGeom>
            <a:avLst/>
            <a:gdLst>
              <a:gd name="connsiteX0" fmla="*/ 200025 w 6072187"/>
              <a:gd name="connsiteY0" fmla="*/ 700088 h 3271838"/>
              <a:gd name="connsiteX1" fmla="*/ 3000375 w 6072187"/>
              <a:gd name="connsiteY1" fmla="*/ 2286000 h 3271838"/>
              <a:gd name="connsiteX2" fmla="*/ 4914900 w 6072187"/>
              <a:gd name="connsiteY2" fmla="*/ 0 h 3271838"/>
              <a:gd name="connsiteX3" fmla="*/ 6072187 w 6072187"/>
              <a:gd name="connsiteY3" fmla="*/ 3171825 h 3271838"/>
              <a:gd name="connsiteX4" fmla="*/ 3000375 w 6072187"/>
              <a:gd name="connsiteY4" fmla="*/ 2343150 h 3271838"/>
              <a:gd name="connsiteX5" fmla="*/ 0 w 6072187"/>
              <a:gd name="connsiteY5" fmla="*/ 3271838 h 3271838"/>
              <a:gd name="connsiteX6" fmla="*/ 200025 w 6072187"/>
              <a:gd name="connsiteY6" fmla="*/ 70008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72187" h="3271838">
                <a:moveTo>
                  <a:pt x="200025" y="700088"/>
                </a:moveTo>
                <a:lnTo>
                  <a:pt x="3000375" y="2286000"/>
                </a:lnTo>
                <a:lnTo>
                  <a:pt x="4914900" y="0"/>
                </a:lnTo>
                <a:lnTo>
                  <a:pt x="6072187" y="3171825"/>
                </a:lnTo>
                <a:lnTo>
                  <a:pt x="3000375" y="2343150"/>
                </a:lnTo>
                <a:lnTo>
                  <a:pt x="0" y="3271838"/>
                </a:lnTo>
                <a:lnTo>
                  <a:pt x="200025" y="700088"/>
                </a:lnTo>
                <a:close/>
              </a:path>
            </a:pathLst>
          </a:custGeom>
          <a:no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000"/>
          </a:p>
        </p:txBody>
      </p:sp>
      <p:grpSp>
        <p:nvGrpSpPr>
          <p:cNvPr id="5" name="组合 4"/>
          <p:cNvGrpSpPr/>
          <p:nvPr/>
        </p:nvGrpSpPr>
        <p:grpSpPr>
          <a:xfrm>
            <a:off x="3854676" y="2345483"/>
            <a:ext cx="1589862" cy="1589862"/>
            <a:chOff x="3928818" y="2283698"/>
            <a:chExt cx="1589862" cy="1589862"/>
          </a:xfrm>
        </p:grpSpPr>
        <p:sp>
          <p:nvSpPr>
            <p:cNvPr id="40" name="椭圆 39"/>
            <p:cNvSpPr/>
            <p:nvPr/>
          </p:nvSpPr>
          <p:spPr>
            <a:xfrm>
              <a:off x="3928818" y="2283698"/>
              <a:ext cx="1589862" cy="1589862"/>
            </a:xfrm>
            <a:prstGeom prst="ellipse">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41" name="文本框 15"/>
            <p:cNvSpPr txBox="1">
              <a:spLocks noChangeArrowheads="1"/>
            </p:cNvSpPr>
            <p:nvPr/>
          </p:nvSpPr>
          <p:spPr bwMode="auto">
            <a:xfrm>
              <a:off x="4129480" y="2892065"/>
              <a:ext cx="1210588" cy="400110"/>
            </a:xfrm>
            <a:prstGeom prst="rect">
              <a:avLst/>
            </a:prstGeom>
            <a:noFill/>
            <a:ln w="9525">
              <a:noFill/>
              <a:miter lim="800000"/>
              <a:headEnd/>
              <a:tailEnd/>
            </a:ln>
          </p:spPr>
          <p:txBody>
            <a:bodyPr wrap="none">
              <a:spAutoFit/>
            </a:bodyPr>
            <a:lstStyle/>
            <a:p>
              <a:r>
                <a:rPr lang="zh-CN" altLang="en-US" sz="2000" dirty="0" smtClean="0">
                  <a:solidFill>
                    <a:srgbClr val="0070C0"/>
                  </a:solidFill>
                  <a:latin typeface="微软雅黑" pitchFamily="34" charset="-122"/>
                  <a:ea typeface="微软雅黑" pitchFamily="34" charset="-122"/>
                </a:rPr>
                <a:t>标题文字</a:t>
              </a:r>
              <a:endParaRPr lang="zh-CN" altLang="en-US" sz="2000" dirty="0">
                <a:solidFill>
                  <a:srgbClr val="0070C0"/>
                </a:solidFill>
                <a:latin typeface="微软雅黑" pitchFamily="34" charset="-122"/>
                <a:ea typeface="微软雅黑" pitchFamily="34" charset="-122"/>
              </a:endParaRPr>
            </a:p>
          </p:txBody>
        </p:sp>
      </p:grpSp>
      <p:grpSp>
        <p:nvGrpSpPr>
          <p:cNvPr id="3" name="组合 2"/>
          <p:cNvGrpSpPr/>
          <p:nvPr/>
        </p:nvGrpSpPr>
        <p:grpSpPr>
          <a:xfrm>
            <a:off x="5218139" y="1225676"/>
            <a:ext cx="1233514" cy="1233513"/>
            <a:chOff x="5292281" y="1163891"/>
            <a:chExt cx="1233514" cy="1233513"/>
          </a:xfrm>
        </p:grpSpPr>
        <p:sp>
          <p:nvSpPr>
            <p:cNvPr id="42" name="椭圆 41"/>
            <p:cNvSpPr/>
            <p:nvPr/>
          </p:nvSpPr>
          <p:spPr>
            <a:xfrm>
              <a:off x="5292281" y="1163891"/>
              <a:ext cx="1233514" cy="1233513"/>
            </a:xfrm>
            <a:prstGeom prst="ellipse">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43" name="文本框 16"/>
            <p:cNvSpPr txBox="1">
              <a:spLocks noChangeArrowheads="1"/>
            </p:cNvSpPr>
            <p:nvPr/>
          </p:nvSpPr>
          <p:spPr bwMode="auto">
            <a:xfrm>
              <a:off x="5452799" y="1629154"/>
              <a:ext cx="954107" cy="323165"/>
            </a:xfrm>
            <a:prstGeom prst="rect">
              <a:avLst/>
            </a:prstGeom>
            <a:noFill/>
            <a:ln w="9525">
              <a:noFill/>
              <a:miter lim="800000"/>
              <a:headEnd/>
              <a:tailEnd/>
            </a:ln>
          </p:spPr>
          <p:txBody>
            <a:bodyPr wrap="none">
              <a:spAutoFit/>
            </a:bodyPr>
            <a:lstStyle/>
            <a:p>
              <a:r>
                <a:rPr lang="zh-CN" altLang="en-US" sz="1500" dirty="0" smtClean="0">
                  <a:solidFill>
                    <a:srgbClr val="0070C0"/>
                  </a:solidFill>
                  <a:latin typeface="微软雅黑" pitchFamily="34" charset="-122"/>
                  <a:ea typeface="微软雅黑" pitchFamily="34" charset="-122"/>
                </a:rPr>
                <a:t>标题文字</a:t>
              </a:r>
              <a:endParaRPr lang="zh-CN" altLang="en-US" sz="1500" dirty="0">
                <a:solidFill>
                  <a:srgbClr val="0070C0"/>
                </a:solidFill>
                <a:latin typeface="微软雅黑" pitchFamily="34" charset="-122"/>
                <a:ea typeface="微软雅黑" pitchFamily="34" charset="-122"/>
              </a:endParaRPr>
            </a:p>
          </p:txBody>
        </p:sp>
      </p:grpSp>
      <p:grpSp>
        <p:nvGrpSpPr>
          <p:cNvPr id="4" name="组合 3"/>
          <p:cNvGrpSpPr/>
          <p:nvPr/>
        </p:nvGrpSpPr>
        <p:grpSpPr>
          <a:xfrm>
            <a:off x="5940988" y="3051073"/>
            <a:ext cx="1208133" cy="1208133"/>
            <a:chOff x="6015130" y="2989288"/>
            <a:chExt cx="1208133" cy="1208133"/>
          </a:xfrm>
        </p:grpSpPr>
        <p:sp>
          <p:nvSpPr>
            <p:cNvPr id="82" name="椭圆 81"/>
            <p:cNvSpPr/>
            <p:nvPr/>
          </p:nvSpPr>
          <p:spPr>
            <a:xfrm>
              <a:off x="6015130" y="2989288"/>
              <a:ext cx="1208133" cy="1208133"/>
            </a:xfrm>
            <a:prstGeom prst="ellipse">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83" name="文本框 19"/>
            <p:cNvSpPr txBox="1">
              <a:spLocks noChangeArrowheads="1"/>
            </p:cNvSpPr>
            <p:nvPr/>
          </p:nvSpPr>
          <p:spPr bwMode="auto">
            <a:xfrm>
              <a:off x="6144596" y="3434788"/>
              <a:ext cx="954107" cy="323165"/>
            </a:xfrm>
            <a:prstGeom prst="rect">
              <a:avLst/>
            </a:prstGeom>
            <a:noFill/>
            <a:ln w="9525">
              <a:noFill/>
              <a:miter lim="800000"/>
              <a:headEnd/>
              <a:tailEnd/>
            </a:ln>
          </p:spPr>
          <p:txBody>
            <a:bodyPr wrap="none">
              <a:spAutoFit/>
            </a:bodyPr>
            <a:lstStyle/>
            <a:p>
              <a:r>
                <a:rPr lang="zh-CN" altLang="en-US" sz="1500" dirty="0" smtClean="0">
                  <a:solidFill>
                    <a:srgbClr val="0070C0"/>
                  </a:solidFill>
                  <a:latin typeface="微软雅黑" pitchFamily="34" charset="-122"/>
                  <a:ea typeface="微软雅黑" pitchFamily="34" charset="-122"/>
                </a:rPr>
                <a:t>标题文字</a:t>
              </a:r>
              <a:endParaRPr lang="zh-CN" altLang="en-US" sz="1500" dirty="0">
                <a:solidFill>
                  <a:srgbClr val="0070C0"/>
                </a:solidFill>
                <a:latin typeface="微软雅黑" pitchFamily="34" charset="-122"/>
                <a:ea typeface="微软雅黑" pitchFamily="34" charset="-122"/>
              </a:endParaRPr>
            </a:p>
          </p:txBody>
        </p:sp>
      </p:grpSp>
      <p:sp>
        <p:nvSpPr>
          <p:cNvPr id="84" name="椭圆 83"/>
          <p:cNvSpPr/>
          <p:nvPr/>
        </p:nvSpPr>
        <p:spPr>
          <a:xfrm>
            <a:off x="5305450" y="3974939"/>
            <a:ext cx="379699" cy="379699"/>
          </a:xfrm>
          <a:prstGeom prst="ellipse">
            <a:avLst/>
          </a:prstGeom>
          <a:solidFill>
            <a:schemeClr val="bg2"/>
          </a:soli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85" name="椭圆 84"/>
          <p:cNvSpPr/>
          <p:nvPr/>
        </p:nvSpPr>
        <p:spPr>
          <a:xfrm>
            <a:off x="1494248" y="2720106"/>
            <a:ext cx="506604" cy="506603"/>
          </a:xfrm>
          <a:prstGeom prst="ellipse">
            <a:avLst/>
          </a:prstGeom>
          <a:solidFill>
            <a:srgbClr val="0070C0"/>
          </a:soli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86" name="椭圆 85"/>
          <p:cNvSpPr/>
          <p:nvPr/>
        </p:nvSpPr>
        <p:spPr>
          <a:xfrm>
            <a:off x="6854702" y="1641923"/>
            <a:ext cx="506604" cy="505588"/>
          </a:xfrm>
          <a:prstGeom prst="ellipse">
            <a:avLst/>
          </a:prstGeom>
          <a:solidFill>
            <a:schemeClr val="bg2"/>
          </a:soli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87" name="椭圆 86"/>
          <p:cNvSpPr/>
          <p:nvPr/>
        </p:nvSpPr>
        <p:spPr>
          <a:xfrm>
            <a:off x="7478058" y="3277471"/>
            <a:ext cx="336044" cy="336044"/>
          </a:xfrm>
          <a:prstGeom prst="ellipse">
            <a:avLst/>
          </a:prstGeom>
          <a:solidFill>
            <a:srgbClr val="0070C0"/>
          </a:soli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88" name="椭圆 87"/>
          <p:cNvSpPr/>
          <p:nvPr/>
        </p:nvSpPr>
        <p:spPr>
          <a:xfrm>
            <a:off x="3959245" y="1365779"/>
            <a:ext cx="465994" cy="465994"/>
          </a:xfrm>
          <a:prstGeom prst="ellipse">
            <a:avLst/>
          </a:prstGeom>
          <a:solidFill>
            <a:srgbClr val="0070C0"/>
          </a:soli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nvGrpSpPr>
          <p:cNvPr id="2" name="组合 1"/>
          <p:cNvGrpSpPr/>
          <p:nvPr/>
        </p:nvGrpSpPr>
        <p:grpSpPr>
          <a:xfrm>
            <a:off x="2341972" y="1503851"/>
            <a:ext cx="1015238" cy="1015238"/>
            <a:chOff x="2416114" y="1442066"/>
            <a:chExt cx="1015238" cy="1015238"/>
          </a:xfrm>
        </p:grpSpPr>
        <p:sp>
          <p:nvSpPr>
            <p:cNvPr id="80" name="椭圆 79"/>
            <p:cNvSpPr/>
            <p:nvPr/>
          </p:nvSpPr>
          <p:spPr>
            <a:xfrm>
              <a:off x="2416114" y="1442066"/>
              <a:ext cx="1015238" cy="1015238"/>
            </a:xfrm>
            <a:prstGeom prst="ellipse">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89" name="文本框 19"/>
            <p:cNvSpPr txBox="1">
              <a:spLocks noChangeArrowheads="1"/>
            </p:cNvSpPr>
            <p:nvPr/>
          </p:nvSpPr>
          <p:spPr bwMode="auto">
            <a:xfrm>
              <a:off x="2448670" y="1804357"/>
              <a:ext cx="954107" cy="323165"/>
            </a:xfrm>
            <a:prstGeom prst="rect">
              <a:avLst/>
            </a:prstGeom>
            <a:noFill/>
            <a:ln w="9525">
              <a:noFill/>
              <a:miter lim="800000"/>
              <a:headEnd/>
              <a:tailEnd/>
            </a:ln>
          </p:spPr>
          <p:txBody>
            <a:bodyPr wrap="none">
              <a:spAutoFit/>
            </a:bodyPr>
            <a:lstStyle/>
            <a:p>
              <a:r>
                <a:rPr lang="zh-CN" altLang="en-US" sz="1500" dirty="0" smtClean="0">
                  <a:solidFill>
                    <a:srgbClr val="0070C0"/>
                  </a:solidFill>
                  <a:latin typeface="微软雅黑" pitchFamily="34" charset="-122"/>
                  <a:ea typeface="微软雅黑" pitchFamily="34" charset="-122"/>
                </a:rPr>
                <a:t>标题文字</a:t>
              </a:r>
              <a:endParaRPr lang="zh-CN" altLang="en-US" sz="1500" dirty="0">
                <a:solidFill>
                  <a:srgbClr val="0070C0"/>
                </a:solidFill>
                <a:latin typeface="微软雅黑" pitchFamily="34" charset="-122"/>
                <a:ea typeface="微软雅黑" pitchFamily="34" charset="-122"/>
              </a:endParaRPr>
            </a:p>
          </p:txBody>
        </p:sp>
      </p:grpSp>
      <p:grpSp>
        <p:nvGrpSpPr>
          <p:cNvPr id="6" name="组合 5"/>
          <p:cNvGrpSpPr/>
          <p:nvPr/>
        </p:nvGrpSpPr>
        <p:grpSpPr>
          <a:xfrm>
            <a:off x="2253646" y="3140414"/>
            <a:ext cx="1103564" cy="1103563"/>
            <a:chOff x="2327788" y="3078629"/>
            <a:chExt cx="1103564" cy="1103563"/>
          </a:xfrm>
        </p:grpSpPr>
        <p:sp>
          <p:nvSpPr>
            <p:cNvPr id="81" name="椭圆 80"/>
            <p:cNvSpPr/>
            <p:nvPr/>
          </p:nvSpPr>
          <p:spPr>
            <a:xfrm>
              <a:off x="2327788" y="3078629"/>
              <a:ext cx="1103564" cy="1103563"/>
            </a:xfrm>
            <a:prstGeom prst="ellipse">
              <a:avLst/>
            </a:prstGeom>
            <a:gradFill flip="none" rotWithShape="1">
              <a:gsLst>
                <a:gs pos="100000">
                  <a:srgbClr val="FCFCFC"/>
                </a:gs>
                <a:gs pos="0">
                  <a:srgbClr val="CCCCCC"/>
                </a:gs>
              </a:gsLst>
              <a:lin ang="7200000" scaled="0"/>
              <a:tileRect/>
            </a:gradFill>
            <a:ln w="1270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90" name="文本框 16"/>
            <p:cNvSpPr txBox="1">
              <a:spLocks noChangeArrowheads="1"/>
            </p:cNvSpPr>
            <p:nvPr/>
          </p:nvSpPr>
          <p:spPr bwMode="auto">
            <a:xfrm>
              <a:off x="2402516" y="3444440"/>
              <a:ext cx="954107" cy="323165"/>
            </a:xfrm>
            <a:prstGeom prst="rect">
              <a:avLst/>
            </a:prstGeom>
            <a:noFill/>
            <a:ln w="9525">
              <a:noFill/>
              <a:miter lim="800000"/>
              <a:headEnd/>
              <a:tailEnd/>
            </a:ln>
          </p:spPr>
          <p:txBody>
            <a:bodyPr wrap="none">
              <a:spAutoFit/>
            </a:bodyPr>
            <a:lstStyle/>
            <a:p>
              <a:r>
                <a:rPr lang="zh-CN" altLang="en-US" sz="1500" dirty="0" smtClean="0">
                  <a:solidFill>
                    <a:srgbClr val="0070C0"/>
                  </a:solidFill>
                  <a:latin typeface="微软雅黑" pitchFamily="34" charset="-122"/>
                  <a:ea typeface="微软雅黑" pitchFamily="34" charset="-122"/>
                </a:rPr>
                <a:t>标题文字</a:t>
              </a:r>
              <a:endParaRPr lang="zh-CN" altLang="en-US" sz="1500" dirty="0">
                <a:solidFill>
                  <a:srgbClr val="0070C0"/>
                </a:solidFill>
                <a:latin typeface="微软雅黑" pitchFamily="34" charset="-122"/>
                <a:ea typeface="微软雅黑" pitchFamily="34" charset="-122"/>
              </a:endParaRPr>
            </a:p>
          </p:txBody>
        </p:sp>
      </p:grpSp>
    </p:spTree>
    <p:extLst>
      <p:ext uri="{BB962C8B-B14F-4D97-AF65-F5344CB8AC3E}">
        <p14:creationId xmlns:p14="http://schemas.microsoft.com/office/powerpoint/2010/main" val="3139988130"/>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p:cTn id="13" dur="500" fill="hold"/>
                                        <p:tgtEl>
                                          <p:spTgt spid="39"/>
                                        </p:tgtEl>
                                        <p:attrNameLst>
                                          <p:attrName>ppt_w</p:attrName>
                                        </p:attrNameLst>
                                      </p:cBhvr>
                                      <p:tavLst>
                                        <p:tav tm="0">
                                          <p:val>
                                            <p:fltVal val="0"/>
                                          </p:val>
                                        </p:tav>
                                        <p:tav tm="100000">
                                          <p:val>
                                            <p:strVal val="#ppt_w"/>
                                          </p:val>
                                        </p:tav>
                                      </p:tavLst>
                                    </p:anim>
                                    <p:anim calcmode="lin" valueType="num">
                                      <p:cBhvr>
                                        <p:cTn id="14" dur="500" fill="hold"/>
                                        <p:tgtEl>
                                          <p:spTgt spid="39"/>
                                        </p:tgtEl>
                                        <p:attrNameLst>
                                          <p:attrName>ppt_h</p:attrName>
                                        </p:attrNameLst>
                                      </p:cBhvr>
                                      <p:tavLst>
                                        <p:tav tm="0">
                                          <p:val>
                                            <p:fltVal val="0"/>
                                          </p:val>
                                        </p:tav>
                                        <p:tav tm="100000">
                                          <p:val>
                                            <p:strVal val="#ppt_h"/>
                                          </p:val>
                                        </p:tav>
                                      </p:tavLst>
                                    </p:anim>
                                    <p:animEffect transition="in" filter="fade">
                                      <p:cBhvr>
                                        <p:cTn id="15" dur="500"/>
                                        <p:tgtEl>
                                          <p:spTgt spid="39"/>
                                        </p:tgtEl>
                                      </p:cBhvr>
                                    </p:animEffect>
                                  </p:childTnLst>
                                </p:cTn>
                              </p:par>
                            </p:childTnLst>
                          </p:cTn>
                        </p:par>
                        <p:par>
                          <p:cTn id="16" fill="hold">
                            <p:stCondLst>
                              <p:cond delay="1000"/>
                            </p:stCondLst>
                            <p:childTnLst>
                              <p:par>
                                <p:cTn id="17" presetID="23" presetClass="entr" presetSubtype="32"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fill="hold"/>
                                        <p:tgtEl>
                                          <p:spTgt spid="2"/>
                                        </p:tgtEl>
                                        <p:attrNameLst>
                                          <p:attrName>ppt_w</p:attrName>
                                        </p:attrNameLst>
                                      </p:cBhvr>
                                      <p:tavLst>
                                        <p:tav tm="0">
                                          <p:val>
                                            <p:strVal val="4*#ppt_w"/>
                                          </p:val>
                                        </p:tav>
                                        <p:tav tm="100000">
                                          <p:val>
                                            <p:strVal val="#ppt_w"/>
                                          </p:val>
                                        </p:tav>
                                      </p:tavLst>
                                    </p:anim>
                                    <p:anim calcmode="lin" valueType="num">
                                      <p:cBhvr>
                                        <p:cTn id="20" dur="500" fill="hold"/>
                                        <p:tgtEl>
                                          <p:spTgt spid="2"/>
                                        </p:tgtEl>
                                        <p:attrNameLst>
                                          <p:attrName>ppt_h</p:attrName>
                                        </p:attrNameLst>
                                      </p:cBhvr>
                                      <p:tavLst>
                                        <p:tav tm="0">
                                          <p:val>
                                            <p:strVal val="4*#ppt_h"/>
                                          </p:val>
                                        </p:tav>
                                        <p:tav tm="100000">
                                          <p:val>
                                            <p:strVal val="#ppt_h"/>
                                          </p:val>
                                        </p:tav>
                                      </p:tavLst>
                                    </p:anim>
                                  </p:childTnLst>
                                </p:cTn>
                              </p:par>
                              <p:par>
                                <p:cTn id="21" presetID="23" presetClass="entr" presetSubtype="32"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p:cTn id="23" dur="500" fill="hold"/>
                                        <p:tgtEl>
                                          <p:spTgt spid="6"/>
                                        </p:tgtEl>
                                        <p:attrNameLst>
                                          <p:attrName>ppt_w</p:attrName>
                                        </p:attrNameLst>
                                      </p:cBhvr>
                                      <p:tavLst>
                                        <p:tav tm="0">
                                          <p:val>
                                            <p:strVal val="4*#ppt_w"/>
                                          </p:val>
                                        </p:tav>
                                        <p:tav tm="100000">
                                          <p:val>
                                            <p:strVal val="#ppt_w"/>
                                          </p:val>
                                        </p:tav>
                                      </p:tavLst>
                                    </p:anim>
                                    <p:anim calcmode="lin" valueType="num">
                                      <p:cBhvr>
                                        <p:cTn id="24" dur="500" fill="hold"/>
                                        <p:tgtEl>
                                          <p:spTgt spid="6"/>
                                        </p:tgtEl>
                                        <p:attrNameLst>
                                          <p:attrName>ppt_h</p:attrName>
                                        </p:attrNameLst>
                                      </p:cBhvr>
                                      <p:tavLst>
                                        <p:tav tm="0">
                                          <p:val>
                                            <p:strVal val="4*#ppt_h"/>
                                          </p:val>
                                        </p:tav>
                                        <p:tav tm="100000">
                                          <p:val>
                                            <p:strVal val="#ppt_h"/>
                                          </p:val>
                                        </p:tav>
                                      </p:tavLst>
                                    </p:anim>
                                  </p:childTnLst>
                                </p:cTn>
                              </p:par>
                              <p:par>
                                <p:cTn id="25" presetID="23" presetClass="entr" presetSubtype="32"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strVal val="4*#ppt_w"/>
                                          </p:val>
                                        </p:tav>
                                        <p:tav tm="100000">
                                          <p:val>
                                            <p:strVal val="#ppt_w"/>
                                          </p:val>
                                        </p:tav>
                                      </p:tavLst>
                                    </p:anim>
                                    <p:anim calcmode="lin" valueType="num">
                                      <p:cBhvr>
                                        <p:cTn id="28" dur="500" fill="hold"/>
                                        <p:tgtEl>
                                          <p:spTgt spid="5"/>
                                        </p:tgtEl>
                                        <p:attrNameLst>
                                          <p:attrName>ppt_h</p:attrName>
                                        </p:attrNameLst>
                                      </p:cBhvr>
                                      <p:tavLst>
                                        <p:tav tm="0">
                                          <p:val>
                                            <p:strVal val="4*#ppt_h"/>
                                          </p:val>
                                        </p:tav>
                                        <p:tav tm="100000">
                                          <p:val>
                                            <p:strVal val="#ppt_h"/>
                                          </p:val>
                                        </p:tav>
                                      </p:tavLst>
                                    </p:anim>
                                  </p:childTnLst>
                                </p:cTn>
                              </p:par>
                              <p:par>
                                <p:cTn id="29" presetID="23" presetClass="entr" presetSubtype="32" fill="hold" nodeType="with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p:cTn id="31" dur="500" fill="hold"/>
                                        <p:tgtEl>
                                          <p:spTgt spid="3"/>
                                        </p:tgtEl>
                                        <p:attrNameLst>
                                          <p:attrName>ppt_w</p:attrName>
                                        </p:attrNameLst>
                                      </p:cBhvr>
                                      <p:tavLst>
                                        <p:tav tm="0">
                                          <p:val>
                                            <p:strVal val="4*#ppt_w"/>
                                          </p:val>
                                        </p:tav>
                                        <p:tav tm="100000">
                                          <p:val>
                                            <p:strVal val="#ppt_w"/>
                                          </p:val>
                                        </p:tav>
                                      </p:tavLst>
                                    </p:anim>
                                    <p:anim calcmode="lin" valueType="num">
                                      <p:cBhvr>
                                        <p:cTn id="32" dur="500" fill="hold"/>
                                        <p:tgtEl>
                                          <p:spTgt spid="3"/>
                                        </p:tgtEl>
                                        <p:attrNameLst>
                                          <p:attrName>ppt_h</p:attrName>
                                        </p:attrNameLst>
                                      </p:cBhvr>
                                      <p:tavLst>
                                        <p:tav tm="0">
                                          <p:val>
                                            <p:strVal val="4*#ppt_h"/>
                                          </p:val>
                                        </p:tav>
                                        <p:tav tm="100000">
                                          <p:val>
                                            <p:strVal val="#ppt_h"/>
                                          </p:val>
                                        </p:tav>
                                      </p:tavLst>
                                    </p:anim>
                                  </p:childTnLst>
                                </p:cTn>
                              </p:par>
                              <p:par>
                                <p:cTn id="33" presetID="23" presetClass="entr" presetSubtype="32" fill="hold" nodeType="with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p:cTn id="35" dur="500" fill="hold"/>
                                        <p:tgtEl>
                                          <p:spTgt spid="4"/>
                                        </p:tgtEl>
                                        <p:attrNameLst>
                                          <p:attrName>ppt_w</p:attrName>
                                        </p:attrNameLst>
                                      </p:cBhvr>
                                      <p:tavLst>
                                        <p:tav tm="0">
                                          <p:val>
                                            <p:strVal val="4*#ppt_w"/>
                                          </p:val>
                                        </p:tav>
                                        <p:tav tm="100000">
                                          <p:val>
                                            <p:strVal val="#ppt_w"/>
                                          </p:val>
                                        </p:tav>
                                      </p:tavLst>
                                    </p:anim>
                                    <p:anim calcmode="lin" valueType="num">
                                      <p:cBhvr>
                                        <p:cTn id="36" dur="500" fill="hold"/>
                                        <p:tgtEl>
                                          <p:spTgt spid="4"/>
                                        </p:tgtEl>
                                        <p:attrNameLst>
                                          <p:attrName>ppt_h</p:attrName>
                                        </p:attrNameLst>
                                      </p:cBhvr>
                                      <p:tavLst>
                                        <p:tav tm="0">
                                          <p:val>
                                            <p:strVal val="4*#ppt_h"/>
                                          </p:val>
                                        </p:tav>
                                        <p:tav tm="100000">
                                          <p:val>
                                            <p:strVal val="#ppt_h"/>
                                          </p:val>
                                        </p:tav>
                                      </p:tavLst>
                                    </p:anim>
                                  </p:childTnLst>
                                </p:cTn>
                              </p:par>
                            </p:childTnLst>
                          </p:cTn>
                        </p:par>
                        <p:par>
                          <p:cTn id="37" fill="hold">
                            <p:stCondLst>
                              <p:cond delay="1500"/>
                            </p:stCondLst>
                            <p:childTnLst>
                              <p:par>
                                <p:cTn id="38" presetID="23" presetClass="entr" presetSubtype="16" fill="hold" grpId="0" nodeType="afterEffect">
                                  <p:stCondLst>
                                    <p:cond delay="0"/>
                                  </p:stCondLst>
                                  <p:childTnLst>
                                    <p:set>
                                      <p:cBhvr>
                                        <p:cTn id="39" dur="1" fill="hold">
                                          <p:stCondLst>
                                            <p:cond delay="0"/>
                                          </p:stCondLst>
                                        </p:cTn>
                                        <p:tgtEl>
                                          <p:spTgt spid="84"/>
                                        </p:tgtEl>
                                        <p:attrNameLst>
                                          <p:attrName>style.visibility</p:attrName>
                                        </p:attrNameLst>
                                      </p:cBhvr>
                                      <p:to>
                                        <p:strVal val="visible"/>
                                      </p:to>
                                    </p:set>
                                    <p:anim calcmode="lin" valueType="num">
                                      <p:cBhvr>
                                        <p:cTn id="40" dur="350" fill="hold"/>
                                        <p:tgtEl>
                                          <p:spTgt spid="84"/>
                                        </p:tgtEl>
                                        <p:attrNameLst>
                                          <p:attrName>ppt_w</p:attrName>
                                        </p:attrNameLst>
                                      </p:cBhvr>
                                      <p:tavLst>
                                        <p:tav tm="0">
                                          <p:val>
                                            <p:fltVal val="0"/>
                                          </p:val>
                                        </p:tav>
                                        <p:tav tm="100000">
                                          <p:val>
                                            <p:strVal val="#ppt_w"/>
                                          </p:val>
                                        </p:tav>
                                      </p:tavLst>
                                    </p:anim>
                                    <p:anim calcmode="lin" valueType="num">
                                      <p:cBhvr>
                                        <p:cTn id="41" dur="350" fill="hold"/>
                                        <p:tgtEl>
                                          <p:spTgt spid="84"/>
                                        </p:tgtEl>
                                        <p:attrNameLst>
                                          <p:attrName>ppt_h</p:attrName>
                                        </p:attrNameLst>
                                      </p:cBhvr>
                                      <p:tavLst>
                                        <p:tav tm="0">
                                          <p:val>
                                            <p:fltVal val="0"/>
                                          </p:val>
                                        </p:tav>
                                        <p:tav tm="100000">
                                          <p:val>
                                            <p:strVal val="#ppt_h"/>
                                          </p:val>
                                        </p:tav>
                                      </p:tavLst>
                                    </p:anim>
                                  </p:childTnLst>
                                </p:cTn>
                              </p:par>
                            </p:childTnLst>
                          </p:cTn>
                        </p:par>
                        <p:par>
                          <p:cTn id="42" fill="hold">
                            <p:stCondLst>
                              <p:cond delay="1850"/>
                            </p:stCondLst>
                            <p:childTnLst>
                              <p:par>
                                <p:cTn id="43" presetID="23" presetClass="entr" presetSubtype="16" fill="hold" grpId="0" nodeType="afterEffect">
                                  <p:stCondLst>
                                    <p:cond delay="0"/>
                                  </p:stCondLst>
                                  <p:childTnLst>
                                    <p:set>
                                      <p:cBhvr>
                                        <p:cTn id="44" dur="1" fill="hold">
                                          <p:stCondLst>
                                            <p:cond delay="0"/>
                                          </p:stCondLst>
                                        </p:cTn>
                                        <p:tgtEl>
                                          <p:spTgt spid="85"/>
                                        </p:tgtEl>
                                        <p:attrNameLst>
                                          <p:attrName>style.visibility</p:attrName>
                                        </p:attrNameLst>
                                      </p:cBhvr>
                                      <p:to>
                                        <p:strVal val="visible"/>
                                      </p:to>
                                    </p:set>
                                    <p:anim calcmode="lin" valueType="num">
                                      <p:cBhvr>
                                        <p:cTn id="45" dur="350" fill="hold"/>
                                        <p:tgtEl>
                                          <p:spTgt spid="85"/>
                                        </p:tgtEl>
                                        <p:attrNameLst>
                                          <p:attrName>ppt_w</p:attrName>
                                        </p:attrNameLst>
                                      </p:cBhvr>
                                      <p:tavLst>
                                        <p:tav tm="0">
                                          <p:val>
                                            <p:fltVal val="0"/>
                                          </p:val>
                                        </p:tav>
                                        <p:tav tm="100000">
                                          <p:val>
                                            <p:strVal val="#ppt_w"/>
                                          </p:val>
                                        </p:tav>
                                      </p:tavLst>
                                    </p:anim>
                                    <p:anim calcmode="lin" valueType="num">
                                      <p:cBhvr>
                                        <p:cTn id="46" dur="350" fill="hold"/>
                                        <p:tgtEl>
                                          <p:spTgt spid="85"/>
                                        </p:tgtEl>
                                        <p:attrNameLst>
                                          <p:attrName>ppt_h</p:attrName>
                                        </p:attrNameLst>
                                      </p:cBhvr>
                                      <p:tavLst>
                                        <p:tav tm="0">
                                          <p:val>
                                            <p:fltVal val="0"/>
                                          </p:val>
                                        </p:tav>
                                        <p:tav tm="100000">
                                          <p:val>
                                            <p:strVal val="#ppt_h"/>
                                          </p:val>
                                        </p:tav>
                                      </p:tavLst>
                                    </p:anim>
                                  </p:childTnLst>
                                </p:cTn>
                              </p:par>
                            </p:childTnLst>
                          </p:cTn>
                        </p:par>
                        <p:par>
                          <p:cTn id="47" fill="hold">
                            <p:stCondLst>
                              <p:cond delay="2200"/>
                            </p:stCondLst>
                            <p:childTnLst>
                              <p:par>
                                <p:cTn id="48" presetID="23" presetClass="entr" presetSubtype="16" fill="hold" grpId="0" nodeType="afterEffect">
                                  <p:stCondLst>
                                    <p:cond delay="0"/>
                                  </p:stCondLst>
                                  <p:childTnLst>
                                    <p:set>
                                      <p:cBhvr>
                                        <p:cTn id="49" dur="1" fill="hold">
                                          <p:stCondLst>
                                            <p:cond delay="0"/>
                                          </p:stCondLst>
                                        </p:cTn>
                                        <p:tgtEl>
                                          <p:spTgt spid="86"/>
                                        </p:tgtEl>
                                        <p:attrNameLst>
                                          <p:attrName>style.visibility</p:attrName>
                                        </p:attrNameLst>
                                      </p:cBhvr>
                                      <p:to>
                                        <p:strVal val="visible"/>
                                      </p:to>
                                    </p:set>
                                    <p:anim calcmode="lin" valueType="num">
                                      <p:cBhvr>
                                        <p:cTn id="50" dur="350" fill="hold"/>
                                        <p:tgtEl>
                                          <p:spTgt spid="86"/>
                                        </p:tgtEl>
                                        <p:attrNameLst>
                                          <p:attrName>ppt_w</p:attrName>
                                        </p:attrNameLst>
                                      </p:cBhvr>
                                      <p:tavLst>
                                        <p:tav tm="0">
                                          <p:val>
                                            <p:fltVal val="0"/>
                                          </p:val>
                                        </p:tav>
                                        <p:tav tm="100000">
                                          <p:val>
                                            <p:strVal val="#ppt_w"/>
                                          </p:val>
                                        </p:tav>
                                      </p:tavLst>
                                    </p:anim>
                                    <p:anim calcmode="lin" valueType="num">
                                      <p:cBhvr>
                                        <p:cTn id="51" dur="350" fill="hold"/>
                                        <p:tgtEl>
                                          <p:spTgt spid="86"/>
                                        </p:tgtEl>
                                        <p:attrNameLst>
                                          <p:attrName>ppt_h</p:attrName>
                                        </p:attrNameLst>
                                      </p:cBhvr>
                                      <p:tavLst>
                                        <p:tav tm="0">
                                          <p:val>
                                            <p:fltVal val="0"/>
                                          </p:val>
                                        </p:tav>
                                        <p:tav tm="100000">
                                          <p:val>
                                            <p:strVal val="#ppt_h"/>
                                          </p:val>
                                        </p:tav>
                                      </p:tavLst>
                                    </p:anim>
                                  </p:childTnLst>
                                </p:cTn>
                              </p:par>
                            </p:childTnLst>
                          </p:cTn>
                        </p:par>
                        <p:par>
                          <p:cTn id="52" fill="hold">
                            <p:stCondLst>
                              <p:cond delay="2550"/>
                            </p:stCondLst>
                            <p:childTnLst>
                              <p:par>
                                <p:cTn id="53" presetID="23" presetClass="entr" presetSubtype="16" fill="hold" grpId="0" nodeType="afterEffect">
                                  <p:stCondLst>
                                    <p:cond delay="0"/>
                                  </p:stCondLst>
                                  <p:childTnLst>
                                    <p:set>
                                      <p:cBhvr>
                                        <p:cTn id="54" dur="1" fill="hold">
                                          <p:stCondLst>
                                            <p:cond delay="0"/>
                                          </p:stCondLst>
                                        </p:cTn>
                                        <p:tgtEl>
                                          <p:spTgt spid="87"/>
                                        </p:tgtEl>
                                        <p:attrNameLst>
                                          <p:attrName>style.visibility</p:attrName>
                                        </p:attrNameLst>
                                      </p:cBhvr>
                                      <p:to>
                                        <p:strVal val="visible"/>
                                      </p:to>
                                    </p:set>
                                    <p:anim calcmode="lin" valueType="num">
                                      <p:cBhvr>
                                        <p:cTn id="55" dur="350" fill="hold"/>
                                        <p:tgtEl>
                                          <p:spTgt spid="87"/>
                                        </p:tgtEl>
                                        <p:attrNameLst>
                                          <p:attrName>ppt_w</p:attrName>
                                        </p:attrNameLst>
                                      </p:cBhvr>
                                      <p:tavLst>
                                        <p:tav tm="0">
                                          <p:val>
                                            <p:fltVal val="0"/>
                                          </p:val>
                                        </p:tav>
                                        <p:tav tm="100000">
                                          <p:val>
                                            <p:strVal val="#ppt_w"/>
                                          </p:val>
                                        </p:tav>
                                      </p:tavLst>
                                    </p:anim>
                                    <p:anim calcmode="lin" valueType="num">
                                      <p:cBhvr>
                                        <p:cTn id="56" dur="350" fill="hold"/>
                                        <p:tgtEl>
                                          <p:spTgt spid="87"/>
                                        </p:tgtEl>
                                        <p:attrNameLst>
                                          <p:attrName>ppt_h</p:attrName>
                                        </p:attrNameLst>
                                      </p:cBhvr>
                                      <p:tavLst>
                                        <p:tav tm="0">
                                          <p:val>
                                            <p:fltVal val="0"/>
                                          </p:val>
                                        </p:tav>
                                        <p:tav tm="100000">
                                          <p:val>
                                            <p:strVal val="#ppt_h"/>
                                          </p:val>
                                        </p:tav>
                                      </p:tavLst>
                                    </p:anim>
                                  </p:childTnLst>
                                </p:cTn>
                              </p:par>
                            </p:childTnLst>
                          </p:cTn>
                        </p:par>
                        <p:par>
                          <p:cTn id="57" fill="hold">
                            <p:stCondLst>
                              <p:cond delay="2900"/>
                            </p:stCondLst>
                            <p:childTnLst>
                              <p:par>
                                <p:cTn id="58" presetID="23" presetClass="entr" presetSubtype="16" fill="hold" grpId="0" nodeType="afterEffect">
                                  <p:stCondLst>
                                    <p:cond delay="0"/>
                                  </p:stCondLst>
                                  <p:childTnLst>
                                    <p:set>
                                      <p:cBhvr>
                                        <p:cTn id="59" dur="1" fill="hold">
                                          <p:stCondLst>
                                            <p:cond delay="0"/>
                                          </p:stCondLst>
                                        </p:cTn>
                                        <p:tgtEl>
                                          <p:spTgt spid="88"/>
                                        </p:tgtEl>
                                        <p:attrNameLst>
                                          <p:attrName>style.visibility</p:attrName>
                                        </p:attrNameLst>
                                      </p:cBhvr>
                                      <p:to>
                                        <p:strVal val="visible"/>
                                      </p:to>
                                    </p:set>
                                    <p:anim calcmode="lin" valueType="num">
                                      <p:cBhvr>
                                        <p:cTn id="60" dur="350" fill="hold"/>
                                        <p:tgtEl>
                                          <p:spTgt spid="88"/>
                                        </p:tgtEl>
                                        <p:attrNameLst>
                                          <p:attrName>ppt_w</p:attrName>
                                        </p:attrNameLst>
                                      </p:cBhvr>
                                      <p:tavLst>
                                        <p:tav tm="0">
                                          <p:val>
                                            <p:fltVal val="0"/>
                                          </p:val>
                                        </p:tav>
                                        <p:tav tm="100000">
                                          <p:val>
                                            <p:strVal val="#ppt_w"/>
                                          </p:val>
                                        </p:tav>
                                      </p:tavLst>
                                    </p:anim>
                                    <p:anim calcmode="lin" valueType="num">
                                      <p:cBhvr>
                                        <p:cTn id="61" dur="350" fill="hold"/>
                                        <p:tgtEl>
                                          <p:spTgt spid="8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9" grpId="0" animBg="1"/>
      <p:bldP spid="84" grpId="0" animBg="1"/>
      <p:bldP spid="85" grpId="0" animBg="1"/>
      <p:bldP spid="86" grpId="0" animBg="1"/>
      <p:bldP spid="87" grpId="0" animBg="1"/>
      <p:bldP spid="8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59972" y="1153828"/>
            <a:ext cx="2715343" cy="2714990"/>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5842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lvl="0" algn="ctr"/>
            <a:r>
              <a:rPr lang="en-US" altLang="zh-CN" sz="4800" dirty="0">
                <a:ln w="12700">
                  <a:noFill/>
                </a:ln>
                <a:solidFill>
                  <a:srgbClr val="0070C0"/>
                </a:solidFill>
                <a:latin typeface="Impact" panose="020B0806030902050204" pitchFamily="34" charset="0"/>
                <a:ea typeface="微软雅黑" pitchFamily="34" charset="-122"/>
              </a:rPr>
              <a:t>Part</a:t>
            </a:r>
            <a:r>
              <a:rPr lang="en-US" altLang="zh-CN" sz="4800" dirty="0">
                <a:ln w="12700">
                  <a:noFill/>
                </a:ln>
                <a:solidFill>
                  <a:srgbClr val="0070C0"/>
                </a:solidFill>
                <a:latin typeface="Helvetica Neue Condensed" pitchFamily="50" charset="0"/>
                <a:ea typeface="微软雅黑" pitchFamily="34" charset="-122"/>
              </a:rPr>
              <a:t> </a:t>
            </a:r>
            <a:r>
              <a:rPr lang="en-US" altLang="zh-CN" sz="4800" dirty="0">
                <a:ln w="12700">
                  <a:noFill/>
                </a:ln>
                <a:solidFill>
                  <a:srgbClr val="0070C0"/>
                </a:solidFill>
                <a:latin typeface="Impact" panose="020B0806030902050204" pitchFamily="34" charset="0"/>
                <a:ea typeface="微软雅黑" pitchFamily="34" charset="-122"/>
              </a:rPr>
              <a:t>3</a:t>
            </a:r>
            <a:endParaRPr lang="zh-CN" altLang="en-US" sz="4800" dirty="0">
              <a:ln w="12700">
                <a:noFill/>
              </a:ln>
              <a:solidFill>
                <a:srgbClr val="0070C0"/>
              </a:solidFill>
              <a:latin typeface="Impact" panose="020B0806030902050204" pitchFamily="34" charset="0"/>
              <a:ea typeface="微软雅黑" pitchFamily="34" charset="-122"/>
            </a:endParaRPr>
          </a:p>
        </p:txBody>
      </p:sp>
      <p:sp>
        <p:nvSpPr>
          <p:cNvPr id="12" name="Freeform 6"/>
          <p:cNvSpPr>
            <a:spLocks/>
          </p:cNvSpPr>
          <p:nvPr/>
        </p:nvSpPr>
        <p:spPr bwMode="auto">
          <a:xfrm>
            <a:off x="1751251" y="1354932"/>
            <a:ext cx="2021944" cy="2513410"/>
          </a:xfrm>
          <a:custGeom>
            <a:avLst/>
            <a:gdLst>
              <a:gd name="T0" fmla="*/ 1130 w 1696"/>
              <a:gd name="T1" fmla="*/ 0 h 2108"/>
              <a:gd name="T2" fmla="*/ 1696 w 1696"/>
              <a:gd name="T3" fmla="*/ 978 h 2108"/>
              <a:gd name="T4" fmla="*/ 566 w 1696"/>
              <a:gd name="T5" fmla="*/ 2108 h 2108"/>
              <a:gd name="T6" fmla="*/ 0 w 1696"/>
              <a:gd name="T7" fmla="*/ 1956 h 2108"/>
            </a:gdLst>
            <a:ahLst/>
            <a:cxnLst>
              <a:cxn ang="0">
                <a:pos x="T0" y="T1"/>
              </a:cxn>
              <a:cxn ang="0">
                <a:pos x="T2" y="T3"/>
              </a:cxn>
              <a:cxn ang="0">
                <a:pos x="T4" y="T5"/>
              </a:cxn>
              <a:cxn ang="0">
                <a:pos x="T6" y="T7"/>
              </a:cxn>
            </a:cxnLst>
            <a:rect l="0" t="0" r="r" b="b"/>
            <a:pathLst>
              <a:path w="1696" h="2108">
                <a:moveTo>
                  <a:pt x="1130" y="0"/>
                </a:moveTo>
                <a:cubicBezTo>
                  <a:pt x="1468" y="195"/>
                  <a:pt x="1696" y="560"/>
                  <a:pt x="1696" y="978"/>
                </a:cubicBezTo>
                <a:cubicBezTo>
                  <a:pt x="1696" y="1602"/>
                  <a:pt x="1190" y="2108"/>
                  <a:pt x="566" y="2108"/>
                </a:cubicBezTo>
                <a:cubicBezTo>
                  <a:pt x="360" y="2108"/>
                  <a:pt x="167" y="2052"/>
                  <a:pt x="0" y="1956"/>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3" name="Freeform 7"/>
          <p:cNvSpPr>
            <a:spLocks/>
          </p:cNvSpPr>
          <p:nvPr/>
        </p:nvSpPr>
        <p:spPr bwMode="auto">
          <a:xfrm>
            <a:off x="1079651" y="1175148"/>
            <a:ext cx="2018372" cy="2512219"/>
          </a:xfrm>
          <a:custGeom>
            <a:avLst/>
            <a:gdLst>
              <a:gd name="T0" fmla="*/ 563 w 1693"/>
              <a:gd name="T1" fmla="*/ 2107 h 2107"/>
              <a:gd name="T2" fmla="*/ 0 w 1693"/>
              <a:gd name="T3" fmla="*/ 1129 h 2107"/>
              <a:gd name="T4" fmla="*/ 1129 w 1693"/>
              <a:gd name="T5" fmla="*/ 0 h 2107"/>
              <a:gd name="T6" fmla="*/ 1693 w 1693"/>
              <a:gd name="T7" fmla="*/ 151 h 2107"/>
            </a:gdLst>
            <a:ahLst/>
            <a:cxnLst>
              <a:cxn ang="0">
                <a:pos x="T0" y="T1"/>
              </a:cxn>
              <a:cxn ang="0">
                <a:pos x="T2" y="T3"/>
              </a:cxn>
              <a:cxn ang="0">
                <a:pos x="T4" y="T5"/>
              </a:cxn>
              <a:cxn ang="0">
                <a:pos x="T6" y="T7"/>
              </a:cxn>
            </a:cxnLst>
            <a:rect l="0" t="0" r="r" b="b"/>
            <a:pathLst>
              <a:path w="1693" h="2107">
                <a:moveTo>
                  <a:pt x="563" y="2107"/>
                </a:moveTo>
                <a:cubicBezTo>
                  <a:pt x="227" y="1911"/>
                  <a:pt x="0" y="1547"/>
                  <a:pt x="0" y="1129"/>
                </a:cubicBezTo>
                <a:cubicBezTo>
                  <a:pt x="0" y="506"/>
                  <a:pt x="506" y="0"/>
                  <a:pt x="1129" y="0"/>
                </a:cubicBezTo>
                <a:cubicBezTo>
                  <a:pt x="1335" y="0"/>
                  <a:pt x="1527" y="55"/>
                  <a:pt x="1693" y="151"/>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4" name="Line 8"/>
          <p:cNvSpPr>
            <a:spLocks noChangeShapeType="1"/>
          </p:cNvSpPr>
          <p:nvPr/>
        </p:nvSpPr>
        <p:spPr bwMode="auto">
          <a:xfrm flipH="1" flipV="1">
            <a:off x="839113" y="2382"/>
            <a:ext cx="2263673" cy="13549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5" name="Line 9"/>
          <p:cNvSpPr>
            <a:spLocks noChangeShapeType="1"/>
          </p:cNvSpPr>
          <p:nvPr/>
        </p:nvSpPr>
        <p:spPr bwMode="auto">
          <a:xfrm flipH="1" flipV="1">
            <a:off x="1745297" y="3682604"/>
            <a:ext cx="2442290" cy="14692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6" name="TextBox 1"/>
          <p:cNvSpPr txBox="1"/>
          <p:nvPr/>
        </p:nvSpPr>
        <p:spPr>
          <a:xfrm>
            <a:off x="4873167" y="1773787"/>
            <a:ext cx="3570208" cy="553998"/>
          </a:xfrm>
          <a:prstGeom prst="rect">
            <a:avLst/>
          </a:prstGeom>
          <a:noFill/>
        </p:spPr>
        <p:txBody>
          <a:bodyPr wrap="none" rtlCol="0">
            <a:spAutoFit/>
          </a:bodyPr>
          <a:lstStyle/>
          <a:p>
            <a:pPr marL="0" lvl="1"/>
            <a:r>
              <a:rPr lang="zh-CN" altLang="en-US" sz="3000" b="1" spc="300" dirty="0" smtClean="0">
                <a:solidFill>
                  <a:srgbClr val="0070C0"/>
                </a:solidFill>
                <a:latin typeface="微软雅黑" pitchFamily="34" charset="-122"/>
                <a:ea typeface="微软雅黑" pitchFamily="34" charset="-122"/>
              </a:rPr>
              <a:t>关键技术实践难点</a:t>
            </a:r>
          </a:p>
        </p:txBody>
      </p:sp>
      <p:cxnSp>
        <p:nvCxnSpPr>
          <p:cNvPr id="17" name="直接连接符 16"/>
          <p:cNvCxnSpPr/>
          <p:nvPr/>
        </p:nvCxnSpPr>
        <p:spPr>
          <a:xfrm flipV="1">
            <a:off x="4574775" y="1275606"/>
            <a:ext cx="0" cy="2808312"/>
          </a:xfrm>
          <a:prstGeom prst="line">
            <a:avLst/>
          </a:prstGeom>
          <a:ln w="1905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a:spLocks noChangeArrowheads="1"/>
          </p:cNvSpPr>
          <p:nvPr/>
        </p:nvSpPr>
        <p:spPr bwMode="auto">
          <a:xfrm>
            <a:off x="4985502" y="2475258"/>
            <a:ext cx="1871662"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关键技术</a:t>
            </a:r>
          </a:p>
        </p:txBody>
      </p:sp>
      <p:sp>
        <p:nvSpPr>
          <p:cNvPr id="19" name="TextBox 39"/>
          <p:cNvSpPr>
            <a:spLocks noChangeArrowheads="1"/>
          </p:cNvSpPr>
          <p:nvPr/>
        </p:nvSpPr>
        <p:spPr bwMode="auto">
          <a:xfrm>
            <a:off x="4985502" y="3008659"/>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案例对比分析</a:t>
            </a:r>
          </a:p>
        </p:txBody>
      </p:sp>
      <p:sp>
        <p:nvSpPr>
          <p:cNvPr id="23" name="TextBox 39"/>
          <p:cNvSpPr>
            <a:spLocks noChangeArrowheads="1"/>
          </p:cNvSpPr>
          <p:nvPr/>
        </p:nvSpPr>
        <p:spPr bwMode="auto">
          <a:xfrm>
            <a:off x="4985502" y="2742752"/>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实践难点</a:t>
            </a:r>
          </a:p>
        </p:txBody>
      </p:sp>
    </p:spTree>
    <p:extLst>
      <p:ext uri="{BB962C8B-B14F-4D97-AF65-F5344CB8AC3E}">
        <p14:creationId xmlns:p14="http://schemas.microsoft.com/office/powerpoint/2010/main" val="1950736276"/>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par>
                                <p:cTn id="11" presetID="22" presetClass="exit" presetSubtype="4" fill="hold" grpId="1" nodeType="withEffect">
                                  <p:stCondLst>
                                    <p:cond delay="300"/>
                                  </p:stCondLst>
                                  <p:childTnLst>
                                    <p:animEffect transition="out" filter="wipe(down)">
                                      <p:cBhvr>
                                        <p:cTn id="12" dur="500"/>
                                        <p:tgtEl>
                                          <p:spTgt spid="15"/>
                                        </p:tgtEl>
                                      </p:cBhvr>
                                    </p:animEffect>
                                    <p:set>
                                      <p:cBhvr>
                                        <p:cTn id="13" dur="1" fill="hold">
                                          <p:stCondLst>
                                            <p:cond delay="499"/>
                                          </p:stCondLst>
                                        </p:cTn>
                                        <p:tgtEl>
                                          <p:spTgt spid="15"/>
                                        </p:tgtEl>
                                        <p:attrNameLst>
                                          <p:attrName>style.visibility</p:attrName>
                                        </p:attrNameLst>
                                      </p:cBhvr>
                                      <p:to>
                                        <p:strVal val="hidden"/>
                                      </p:to>
                                    </p:set>
                                  </p:childTnLst>
                                </p:cTn>
                              </p:par>
                              <p:par>
                                <p:cTn id="14" presetID="22" presetClass="exit" presetSubtype="1" fill="hold" grpId="1" nodeType="withEffect">
                                  <p:stCondLst>
                                    <p:cond delay="300"/>
                                  </p:stCondLst>
                                  <p:childTnLst>
                                    <p:animEffect transition="out" filter="wipe(up)">
                                      <p:cBhvr>
                                        <p:cTn id="15" dur="500"/>
                                        <p:tgtEl>
                                          <p:spTgt spid="14"/>
                                        </p:tgtEl>
                                      </p:cBhvr>
                                    </p:animEffect>
                                    <p:set>
                                      <p:cBhvr>
                                        <p:cTn id="16" dur="1" fill="hold">
                                          <p:stCondLst>
                                            <p:cond delay="499"/>
                                          </p:stCondLst>
                                        </p:cTn>
                                        <p:tgtEl>
                                          <p:spTgt spid="14"/>
                                        </p:tgtEl>
                                        <p:attrNameLst>
                                          <p:attrName>style.visibility</p:attrName>
                                        </p:attrNameLst>
                                      </p:cBhvr>
                                      <p:to>
                                        <p:strVal val="hidden"/>
                                      </p:to>
                                    </p:set>
                                  </p:childTnLst>
                                </p:cTn>
                              </p:par>
                              <p:par>
                                <p:cTn id="17" presetID="10" presetClass="entr" presetSubtype="0" fill="hold" grpId="0" nodeType="withEffect">
                                  <p:stCondLst>
                                    <p:cond delay="3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childTnLst>
                                </p:cTn>
                              </p:par>
                              <p:par>
                                <p:cTn id="20" presetID="22" presetClass="entr" presetSubtype="1"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500"/>
                                        <p:tgtEl>
                                          <p:spTgt spid="12"/>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13"/>
                                        </p:tgtEl>
                                        <p:attrNameLst>
                                          <p:attrName>style.visibility</p:attrName>
                                        </p:attrNameLst>
                                      </p:cBhvr>
                                      <p:to>
                                        <p:strVal val="visible"/>
                                      </p:to>
                                    </p:set>
                                    <p:animEffect transition="in" filter="wipe(down)">
                                      <p:cBhvr>
                                        <p:cTn id="25" dur="500"/>
                                        <p:tgtEl>
                                          <p:spTgt spid="13"/>
                                        </p:tgtEl>
                                      </p:cBhvr>
                                    </p:animEffect>
                                  </p:childTnLst>
                                </p:cTn>
                              </p:par>
                              <p:par>
                                <p:cTn id="26" presetID="22" presetClass="exit" presetSubtype="1" fill="hold" grpId="1" nodeType="withEffect">
                                  <p:stCondLst>
                                    <p:cond delay="800"/>
                                  </p:stCondLst>
                                  <p:childTnLst>
                                    <p:animEffect transition="out" filter="wipe(up)">
                                      <p:cBhvr>
                                        <p:cTn id="27" dur="400"/>
                                        <p:tgtEl>
                                          <p:spTgt spid="12"/>
                                        </p:tgtEl>
                                      </p:cBhvr>
                                    </p:animEffect>
                                    <p:set>
                                      <p:cBhvr>
                                        <p:cTn id="28" dur="1" fill="hold">
                                          <p:stCondLst>
                                            <p:cond delay="399"/>
                                          </p:stCondLst>
                                        </p:cTn>
                                        <p:tgtEl>
                                          <p:spTgt spid="12"/>
                                        </p:tgtEl>
                                        <p:attrNameLst>
                                          <p:attrName>style.visibility</p:attrName>
                                        </p:attrNameLst>
                                      </p:cBhvr>
                                      <p:to>
                                        <p:strVal val="hidden"/>
                                      </p:to>
                                    </p:set>
                                  </p:childTnLst>
                                </p:cTn>
                              </p:par>
                              <p:par>
                                <p:cTn id="29" presetID="22" presetClass="exit" presetSubtype="4" fill="hold" grpId="1" nodeType="withEffect">
                                  <p:stCondLst>
                                    <p:cond delay="800"/>
                                  </p:stCondLst>
                                  <p:childTnLst>
                                    <p:animEffect transition="out" filter="wipe(down)">
                                      <p:cBhvr>
                                        <p:cTn id="30" dur="400"/>
                                        <p:tgtEl>
                                          <p:spTgt spid="13"/>
                                        </p:tgtEl>
                                      </p:cBhvr>
                                    </p:animEffect>
                                    <p:set>
                                      <p:cBhvr>
                                        <p:cTn id="31" dur="1" fill="hold">
                                          <p:stCondLst>
                                            <p:cond delay="399"/>
                                          </p:stCondLst>
                                        </p:cTn>
                                        <p:tgtEl>
                                          <p:spTgt spid="13"/>
                                        </p:tgtEl>
                                        <p:attrNameLst>
                                          <p:attrName>style.visibility</p:attrName>
                                        </p:attrNameLst>
                                      </p:cBhvr>
                                      <p:to>
                                        <p:strVal val="hidden"/>
                                      </p:to>
                                    </p:set>
                                  </p:childTnLst>
                                </p:cTn>
                              </p:par>
                            </p:childTnLst>
                          </p:cTn>
                        </p:par>
                        <p:par>
                          <p:cTn id="32" fill="hold">
                            <p:stCondLst>
                              <p:cond delay="1300"/>
                            </p:stCondLst>
                            <p:childTnLst>
                              <p:par>
                                <p:cTn id="33" presetID="22" presetClass="entr" presetSubtype="4"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down)">
                                      <p:cBhvr>
                                        <p:cTn id="35" dur="500"/>
                                        <p:tgtEl>
                                          <p:spTgt spid="17"/>
                                        </p:tgtEl>
                                      </p:cBhvr>
                                    </p:animEffect>
                                  </p:childTnLst>
                                </p:cTn>
                              </p:par>
                              <p:par>
                                <p:cTn id="36" presetID="12" presetClass="entr" presetSubtype="8"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500"/>
                                        <p:tgtEl>
                                          <p:spTgt spid="16"/>
                                        </p:tgtEl>
                                        <p:attrNameLst>
                                          <p:attrName>ppt_x</p:attrName>
                                        </p:attrNameLst>
                                      </p:cBhvr>
                                      <p:tavLst>
                                        <p:tav tm="0">
                                          <p:val>
                                            <p:strVal val="#ppt_x-#ppt_w*1.125000"/>
                                          </p:val>
                                        </p:tav>
                                        <p:tav tm="100000">
                                          <p:val>
                                            <p:strVal val="#ppt_x"/>
                                          </p:val>
                                        </p:tav>
                                      </p:tavLst>
                                    </p:anim>
                                    <p:animEffect transition="in" filter="wipe(right)">
                                      <p:cBhvr>
                                        <p:cTn id="39" dur="500"/>
                                        <p:tgtEl>
                                          <p:spTgt spid="16"/>
                                        </p:tgtEl>
                                      </p:cBhvr>
                                    </p:animEffect>
                                  </p:childTnLst>
                                </p:cTn>
                              </p:par>
                            </p:childTnLst>
                          </p:cTn>
                        </p:par>
                        <p:par>
                          <p:cTn id="40" fill="hold">
                            <p:stCondLst>
                              <p:cond delay="1800"/>
                            </p:stCondLst>
                            <p:childTnLst>
                              <p:par>
                                <p:cTn id="41" presetID="2" presetClass="entr" presetSubtype="4"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10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ppt_x"/>
                                          </p:val>
                                        </p:tav>
                                        <p:tav tm="100000">
                                          <p:val>
                                            <p:strVal val="#ppt_x"/>
                                          </p:val>
                                        </p:tav>
                                      </p:tavLst>
                                    </p:anim>
                                    <p:anim calcmode="lin" valueType="num">
                                      <p:cBhvr additive="base">
                                        <p:cTn id="48" dur="500" fill="hold"/>
                                        <p:tgtEl>
                                          <p:spTgt spid="2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20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500" fill="hold"/>
                                        <p:tgtEl>
                                          <p:spTgt spid="19"/>
                                        </p:tgtEl>
                                        <p:attrNameLst>
                                          <p:attrName>ppt_x</p:attrName>
                                        </p:attrNameLst>
                                      </p:cBhvr>
                                      <p:tavLst>
                                        <p:tav tm="0">
                                          <p:val>
                                            <p:strVal val="#ppt_x"/>
                                          </p:val>
                                        </p:tav>
                                        <p:tav tm="100000">
                                          <p:val>
                                            <p:strVal val="#ppt_x"/>
                                          </p:val>
                                        </p:tav>
                                      </p:tavLst>
                                    </p:anim>
                                    <p:anim calcmode="lin" valueType="num">
                                      <p:cBhvr additive="base">
                                        <p:cTn id="5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2" grpId="1" animBg="1"/>
      <p:bldP spid="13" grpId="0" animBg="1"/>
      <p:bldP spid="13" grpId="1" animBg="1"/>
      <p:bldP spid="14" grpId="0" animBg="1"/>
      <p:bldP spid="14" grpId="1" animBg="1"/>
      <p:bldP spid="15" grpId="0" animBg="1"/>
      <p:bldP spid="15" grpId="1" animBg="1"/>
      <p:bldP spid="16" grpId="0"/>
      <p:bldP spid="18" grpId="0" bldLvl="0" autoUpdateAnimBg="0"/>
      <p:bldP spid="19" grpId="0" bldLvl="0" autoUpdateAnimBg="0"/>
      <p:bldP spid="23" grpId="0" bldLvl="0"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关键技术</a:t>
            </a:r>
          </a:p>
        </p:txBody>
      </p:sp>
      <p:grpSp>
        <p:nvGrpSpPr>
          <p:cNvPr id="115" name="组合 114"/>
          <p:cNvGrpSpPr/>
          <p:nvPr/>
        </p:nvGrpSpPr>
        <p:grpSpPr>
          <a:xfrm rot="7971300">
            <a:off x="1659682" y="3473097"/>
            <a:ext cx="759550" cy="986833"/>
            <a:chOff x="4020870" y="2194485"/>
            <a:chExt cx="1102258" cy="1432090"/>
          </a:xfrm>
          <a:effectLst>
            <a:outerShdw blurRad="444500" dist="254000" dir="8100000" algn="tr" rotWithShape="0">
              <a:prstClr val="black">
                <a:alpha val="50000"/>
              </a:prstClr>
            </a:outerShdw>
          </a:effectLst>
        </p:grpSpPr>
        <p:sp>
          <p:nvSpPr>
            <p:cNvPr id="116"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17"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grpSp>
        <p:nvGrpSpPr>
          <p:cNvPr id="118" name="组合 117"/>
          <p:cNvGrpSpPr/>
          <p:nvPr/>
        </p:nvGrpSpPr>
        <p:grpSpPr>
          <a:xfrm rot="10166396">
            <a:off x="3613320" y="1776904"/>
            <a:ext cx="759550" cy="986833"/>
            <a:chOff x="4020870" y="2194485"/>
            <a:chExt cx="1102258" cy="1432090"/>
          </a:xfrm>
          <a:effectLst>
            <a:outerShdw blurRad="444500" dist="254000" dir="8100000" algn="tr" rotWithShape="0">
              <a:prstClr val="black">
                <a:alpha val="50000"/>
              </a:prstClr>
            </a:outerShdw>
          </a:effectLst>
        </p:grpSpPr>
        <p:sp>
          <p:nvSpPr>
            <p:cNvPr id="119"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20"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grpSp>
        <p:nvGrpSpPr>
          <p:cNvPr id="121" name="组合 120"/>
          <p:cNvGrpSpPr/>
          <p:nvPr/>
        </p:nvGrpSpPr>
        <p:grpSpPr>
          <a:xfrm rot="13500000">
            <a:off x="6243572" y="2537502"/>
            <a:ext cx="759550" cy="986833"/>
            <a:chOff x="4020870" y="2194485"/>
            <a:chExt cx="1102258" cy="1432090"/>
          </a:xfrm>
          <a:effectLst>
            <a:outerShdw blurRad="444500" dist="254000" dir="8100000" algn="tr" rotWithShape="0">
              <a:prstClr val="black">
                <a:alpha val="50000"/>
              </a:prstClr>
            </a:outerShdw>
          </a:effectLst>
        </p:grpSpPr>
        <p:sp>
          <p:nvSpPr>
            <p:cNvPr id="12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2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sp>
        <p:nvSpPr>
          <p:cNvPr id="124" name="空心弧 123"/>
          <p:cNvSpPr/>
          <p:nvPr/>
        </p:nvSpPr>
        <p:spPr>
          <a:xfrm>
            <a:off x="2384053" y="2826451"/>
            <a:ext cx="4239295" cy="4239295"/>
          </a:xfrm>
          <a:prstGeom prst="blockArc">
            <a:avLst>
              <a:gd name="adj1" fmla="val 10800000"/>
              <a:gd name="adj2" fmla="val 1"/>
              <a:gd name="adj3" fmla="val 3011"/>
            </a:avLst>
          </a:prstGeom>
          <a:gradFill>
            <a:gsLst>
              <a:gs pos="50000">
                <a:srgbClr val="007AD0">
                  <a:lumMod val="70000"/>
                  <a:lumOff val="30000"/>
                </a:srgbClr>
              </a:gs>
              <a:gs pos="100000">
                <a:srgbClr val="0070C0"/>
              </a:gs>
              <a:gs pos="0">
                <a:srgbClr val="0070C0">
                  <a:lumMod val="90000"/>
                  <a:lumOff val="10000"/>
                </a:srgbClr>
              </a:gs>
            </a:gsLst>
            <a:lin ang="2700000" scaled="1"/>
          </a:gradFill>
          <a:ln>
            <a:noFill/>
          </a:ln>
          <a:effectLst>
            <a:innerShdw blurRad="762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nvGrpSpPr>
          <p:cNvPr id="125" name="组合 124"/>
          <p:cNvGrpSpPr/>
          <p:nvPr/>
        </p:nvGrpSpPr>
        <p:grpSpPr>
          <a:xfrm rot="13303882">
            <a:off x="6648304" y="3526768"/>
            <a:ext cx="759550" cy="986833"/>
            <a:chOff x="4020870" y="2194485"/>
            <a:chExt cx="1102258" cy="1432090"/>
          </a:xfrm>
          <a:effectLst>
            <a:outerShdw blurRad="444500" dist="254000" dir="8100000" algn="tr" rotWithShape="0">
              <a:prstClr val="black">
                <a:alpha val="50000"/>
              </a:prstClr>
            </a:outerShdw>
          </a:effectLst>
        </p:grpSpPr>
        <p:sp>
          <p:nvSpPr>
            <p:cNvPr id="126"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27"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grpSp>
        <p:nvGrpSpPr>
          <p:cNvPr id="128" name="组合 127"/>
          <p:cNvGrpSpPr/>
          <p:nvPr/>
        </p:nvGrpSpPr>
        <p:grpSpPr>
          <a:xfrm rot="11594412">
            <a:off x="5083766" y="1948428"/>
            <a:ext cx="759550" cy="986833"/>
            <a:chOff x="4020870" y="2194485"/>
            <a:chExt cx="1102258" cy="1432090"/>
          </a:xfrm>
          <a:effectLst>
            <a:outerShdw blurRad="444500" dist="254000" dir="8100000" algn="tr" rotWithShape="0">
              <a:prstClr val="black">
                <a:alpha val="50000"/>
              </a:prstClr>
            </a:outerShdw>
          </a:effectLst>
        </p:grpSpPr>
        <p:sp>
          <p:nvSpPr>
            <p:cNvPr id="129"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30"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grpSp>
        <p:nvGrpSpPr>
          <p:cNvPr id="131" name="组合 130"/>
          <p:cNvGrpSpPr/>
          <p:nvPr/>
        </p:nvGrpSpPr>
        <p:grpSpPr>
          <a:xfrm rot="9469324">
            <a:off x="2419325" y="2359982"/>
            <a:ext cx="759550" cy="986833"/>
            <a:chOff x="4020870" y="2194485"/>
            <a:chExt cx="1102258" cy="1432090"/>
          </a:xfrm>
          <a:effectLst>
            <a:outerShdw blurRad="444500" dist="254000" dir="8100000" algn="tr" rotWithShape="0">
              <a:prstClr val="black">
                <a:alpha val="50000"/>
              </a:prstClr>
            </a:outerShdw>
          </a:effectLst>
        </p:grpSpPr>
        <p:sp>
          <p:nvSpPr>
            <p:cNvPr id="13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3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adFill>
              <a:gsLst>
                <a:gs pos="0">
                  <a:schemeClr val="bg1"/>
                </a:gs>
                <a:gs pos="43000">
                  <a:schemeClr val="bg1">
                    <a:lumMod val="95000"/>
                  </a:schemeClr>
                </a:gs>
                <a:gs pos="100000">
                  <a:schemeClr val="bg1">
                    <a:lumMod val="7500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grpSp>
        <p:nvGrpSpPr>
          <p:cNvPr id="134" name="组合 133"/>
          <p:cNvGrpSpPr/>
          <p:nvPr/>
        </p:nvGrpSpPr>
        <p:grpSpPr>
          <a:xfrm>
            <a:off x="3657545" y="3232969"/>
            <a:ext cx="1612681" cy="1612685"/>
            <a:chOff x="3851771" y="1163107"/>
            <a:chExt cx="1402358" cy="1402358"/>
          </a:xfrm>
        </p:grpSpPr>
        <p:grpSp>
          <p:nvGrpSpPr>
            <p:cNvPr id="135" name="组合 134"/>
            <p:cNvGrpSpPr/>
            <p:nvPr/>
          </p:nvGrpSpPr>
          <p:grpSpPr>
            <a:xfrm>
              <a:off x="3851771" y="1163107"/>
              <a:ext cx="1402358" cy="1402358"/>
              <a:chOff x="304800" y="673100"/>
              <a:chExt cx="4000500" cy="4000500"/>
            </a:xfrm>
            <a:effectLst>
              <a:outerShdw blurRad="444500" dist="254000" dir="8100000" algn="tr" rotWithShape="0">
                <a:prstClr val="black">
                  <a:alpha val="50000"/>
                </a:prstClr>
              </a:outerShdw>
            </a:effectLst>
          </p:grpSpPr>
          <p:sp>
            <p:nvSpPr>
              <p:cNvPr id="137" name="同心圆 13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138" name="椭圆 137"/>
              <p:cNvSpPr/>
              <p:nvPr/>
            </p:nvSpPr>
            <p:spPr>
              <a:xfrm>
                <a:off x="392108"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grpSp>
        <p:sp>
          <p:nvSpPr>
            <p:cNvPr id="136" name="TextBox 135"/>
            <p:cNvSpPr txBox="1"/>
            <p:nvPr/>
          </p:nvSpPr>
          <p:spPr>
            <a:xfrm>
              <a:off x="4030123" y="1333410"/>
              <a:ext cx="1186820" cy="1043782"/>
            </a:xfrm>
            <a:prstGeom prst="rect">
              <a:avLst/>
            </a:prstGeom>
            <a:noFill/>
          </p:spPr>
          <p:txBody>
            <a:bodyPr wrap="square" rtlCol="0">
              <a:spAutoFit/>
            </a:bodyPr>
            <a:lstStyle/>
            <a:p>
              <a:r>
                <a:rPr lang="zh-CN" altLang="en-US" sz="3600" spc="300" dirty="0" smtClean="0">
                  <a:solidFill>
                    <a:srgbClr val="0070C0"/>
                  </a:solidFill>
                  <a:latin typeface="方正兰亭粗黑简体" panose="02000000000000000000" pitchFamily="2" charset="-122"/>
                  <a:ea typeface="方正兰亭粗黑简体" panose="02000000000000000000" pitchFamily="2" charset="-122"/>
                </a:rPr>
                <a:t>关键技术</a:t>
              </a:r>
              <a:endParaRPr lang="zh-CN" altLang="en-US" sz="3600" spc="300" dirty="0">
                <a:solidFill>
                  <a:srgbClr val="0070C0"/>
                </a:solidFill>
                <a:latin typeface="方正兰亭粗黑简体" panose="02000000000000000000" pitchFamily="2" charset="-122"/>
                <a:ea typeface="方正兰亭粗黑简体" panose="02000000000000000000" pitchFamily="2" charset="-122"/>
              </a:endParaRPr>
            </a:p>
          </p:txBody>
        </p:sp>
      </p:grpSp>
      <p:sp>
        <p:nvSpPr>
          <p:cNvPr id="139" name="TextBox 138"/>
          <p:cNvSpPr txBox="1"/>
          <p:nvPr/>
        </p:nvSpPr>
        <p:spPr>
          <a:xfrm>
            <a:off x="1857385" y="3867150"/>
            <a:ext cx="45719" cy="369332"/>
          </a:xfrm>
          <a:prstGeom prst="rect">
            <a:avLst/>
          </a:prstGeom>
          <a:noFill/>
        </p:spPr>
        <p:txBody>
          <a:bodyPr wrap="square" rtlCol="0">
            <a:spAutoFit/>
          </a:bodyPr>
          <a:lstStyle/>
          <a:p>
            <a:endParaRPr lang="zh-CN" altLang="en-US" dirty="0">
              <a:solidFill>
                <a:schemeClr val="tx1">
                  <a:lumMod val="75000"/>
                  <a:lumOff val="25000"/>
                </a:schemeClr>
              </a:solidFill>
            </a:endParaRPr>
          </a:p>
        </p:txBody>
      </p:sp>
      <p:sp>
        <p:nvSpPr>
          <p:cNvPr id="140" name="TextBox 139"/>
          <p:cNvSpPr txBox="1"/>
          <p:nvPr/>
        </p:nvSpPr>
        <p:spPr>
          <a:xfrm>
            <a:off x="2520241" y="2456750"/>
            <a:ext cx="450764" cy="584775"/>
          </a:xfrm>
          <a:prstGeom prst="rect">
            <a:avLst/>
          </a:prstGeom>
          <a:noFill/>
        </p:spPr>
        <p:txBody>
          <a:bodyPr wrap="none" rtlCol="0">
            <a:spAutoFit/>
          </a:bodyPr>
          <a:lstStyle/>
          <a:p>
            <a:r>
              <a:rPr lang="en-US" altLang="zh-CN" sz="3200" dirty="0" smtClean="0">
                <a:solidFill>
                  <a:srgbClr val="0070C0"/>
                </a:solidFill>
                <a:latin typeface="方正兰亭粗黑简体" panose="02000000000000000000" pitchFamily="2" charset="-122"/>
                <a:ea typeface="方正兰亭粗黑简体" panose="02000000000000000000" pitchFamily="2" charset="-122"/>
              </a:rPr>
              <a:t>2</a:t>
            </a:r>
            <a:endParaRPr lang="zh-CN" altLang="en-US" sz="3200" dirty="0">
              <a:solidFill>
                <a:srgbClr val="0070C0"/>
              </a:solidFill>
              <a:latin typeface="方正兰亭粗黑简体" panose="02000000000000000000" pitchFamily="2" charset="-122"/>
              <a:ea typeface="方正兰亭粗黑简体" panose="02000000000000000000" pitchFamily="2" charset="-122"/>
            </a:endParaRPr>
          </a:p>
        </p:txBody>
      </p:sp>
      <p:sp>
        <p:nvSpPr>
          <p:cNvPr id="141" name="TextBox 140"/>
          <p:cNvSpPr txBox="1"/>
          <p:nvPr/>
        </p:nvSpPr>
        <p:spPr>
          <a:xfrm>
            <a:off x="5232126" y="2050921"/>
            <a:ext cx="457176" cy="584775"/>
          </a:xfrm>
          <a:prstGeom prst="rect">
            <a:avLst/>
          </a:prstGeom>
          <a:noFill/>
        </p:spPr>
        <p:txBody>
          <a:bodyPr wrap="none" rtlCol="0">
            <a:spAutoFit/>
          </a:bodyPr>
          <a:lstStyle/>
          <a:p>
            <a:r>
              <a:rPr lang="en-US" altLang="zh-CN" sz="3200" dirty="0" smtClean="0">
                <a:solidFill>
                  <a:srgbClr val="0070C0"/>
                </a:solidFill>
                <a:latin typeface="方正兰亭粗黑简体" panose="02000000000000000000" pitchFamily="2" charset="-122"/>
                <a:ea typeface="方正兰亭粗黑简体" panose="02000000000000000000" pitchFamily="2" charset="-122"/>
              </a:rPr>
              <a:t>4</a:t>
            </a:r>
            <a:endParaRPr lang="zh-CN" altLang="en-US" sz="3200" dirty="0">
              <a:solidFill>
                <a:srgbClr val="0070C0"/>
              </a:solidFill>
              <a:latin typeface="方正兰亭粗黑简体" panose="02000000000000000000" pitchFamily="2" charset="-122"/>
              <a:ea typeface="方正兰亭粗黑简体" panose="02000000000000000000" pitchFamily="2" charset="-122"/>
            </a:endParaRPr>
          </a:p>
        </p:txBody>
      </p:sp>
      <p:sp>
        <p:nvSpPr>
          <p:cNvPr id="142" name="TextBox 141"/>
          <p:cNvSpPr txBox="1"/>
          <p:nvPr/>
        </p:nvSpPr>
        <p:spPr>
          <a:xfrm>
            <a:off x="6869466" y="3625522"/>
            <a:ext cx="455574" cy="584775"/>
          </a:xfrm>
          <a:prstGeom prst="rect">
            <a:avLst/>
          </a:prstGeom>
          <a:noFill/>
        </p:spPr>
        <p:txBody>
          <a:bodyPr wrap="none" rtlCol="0">
            <a:spAutoFit/>
          </a:bodyPr>
          <a:lstStyle/>
          <a:p>
            <a:r>
              <a:rPr lang="en-US" altLang="zh-CN" sz="3200" dirty="0" smtClean="0">
                <a:solidFill>
                  <a:srgbClr val="0070C0"/>
                </a:solidFill>
                <a:latin typeface="方正兰亭粗黑简体" panose="02000000000000000000" pitchFamily="2" charset="-122"/>
                <a:ea typeface="方正兰亭粗黑简体" panose="02000000000000000000" pitchFamily="2" charset="-122"/>
              </a:rPr>
              <a:t>6</a:t>
            </a:r>
            <a:endParaRPr lang="zh-CN" altLang="en-US" sz="3200" dirty="0">
              <a:solidFill>
                <a:srgbClr val="0070C0"/>
              </a:solidFill>
              <a:latin typeface="方正兰亭粗黑简体" panose="02000000000000000000" pitchFamily="2" charset="-122"/>
              <a:ea typeface="方正兰亭粗黑简体" panose="02000000000000000000" pitchFamily="2" charset="-122"/>
            </a:endParaRPr>
          </a:p>
        </p:txBody>
      </p:sp>
      <p:sp>
        <p:nvSpPr>
          <p:cNvPr id="143" name="TextBox 142"/>
          <p:cNvSpPr txBox="1"/>
          <p:nvPr/>
        </p:nvSpPr>
        <p:spPr>
          <a:xfrm>
            <a:off x="6486179" y="2678639"/>
            <a:ext cx="455574" cy="584775"/>
          </a:xfrm>
          <a:prstGeom prst="rect">
            <a:avLst/>
          </a:prstGeom>
          <a:noFill/>
        </p:spPr>
        <p:txBody>
          <a:bodyPr wrap="none" rtlCol="0">
            <a:spAutoFit/>
          </a:bodyPr>
          <a:lstStyle/>
          <a:p>
            <a:r>
              <a:rPr lang="en-US" altLang="zh-CN" sz="3200" dirty="0" smtClean="0">
                <a:solidFill>
                  <a:srgbClr val="0070C0"/>
                </a:solidFill>
                <a:latin typeface="方正兰亭粗黑简体" panose="02000000000000000000" pitchFamily="2" charset="-122"/>
                <a:ea typeface="方正兰亭粗黑简体" panose="02000000000000000000" pitchFamily="2" charset="-122"/>
              </a:rPr>
              <a:t>5</a:t>
            </a:r>
            <a:endParaRPr lang="zh-CN" altLang="en-US" sz="3200" dirty="0">
              <a:solidFill>
                <a:srgbClr val="0070C0"/>
              </a:solidFill>
              <a:latin typeface="方正兰亭粗黑简体" panose="02000000000000000000" pitchFamily="2" charset="-122"/>
              <a:ea typeface="方正兰亭粗黑简体" panose="02000000000000000000" pitchFamily="2" charset="-122"/>
            </a:endParaRPr>
          </a:p>
        </p:txBody>
      </p:sp>
      <p:sp>
        <p:nvSpPr>
          <p:cNvPr id="144" name="TextBox 143"/>
          <p:cNvSpPr txBox="1"/>
          <p:nvPr/>
        </p:nvSpPr>
        <p:spPr>
          <a:xfrm>
            <a:off x="3726906" y="1896854"/>
            <a:ext cx="455574" cy="584775"/>
          </a:xfrm>
          <a:prstGeom prst="rect">
            <a:avLst/>
          </a:prstGeom>
          <a:noFill/>
        </p:spPr>
        <p:txBody>
          <a:bodyPr wrap="none" rtlCol="0">
            <a:spAutoFit/>
          </a:bodyPr>
          <a:lstStyle/>
          <a:p>
            <a:r>
              <a:rPr lang="en-US" altLang="zh-CN" sz="3200" dirty="0" smtClean="0">
                <a:solidFill>
                  <a:srgbClr val="0070C0"/>
                </a:solidFill>
                <a:latin typeface="方正兰亭粗黑简体" panose="02000000000000000000" pitchFamily="2" charset="-122"/>
                <a:ea typeface="方正兰亭粗黑简体" panose="02000000000000000000" pitchFamily="2" charset="-122"/>
              </a:rPr>
              <a:t>3</a:t>
            </a:r>
            <a:endParaRPr lang="zh-CN" altLang="en-US" sz="3200" dirty="0">
              <a:solidFill>
                <a:srgbClr val="0070C0"/>
              </a:solidFill>
              <a:latin typeface="方正兰亭粗黑简体" panose="02000000000000000000" pitchFamily="2" charset="-122"/>
              <a:ea typeface="方正兰亭粗黑简体" panose="02000000000000000000" pitchFamily="2" charset="-122"/>
            </a:endParaRPr>
          </a:p>
        </p:txBody>
      </p:sp>
      <p:sp>
        <p:nvSpPr>
          <p:cNvPr id="145" name="TextBox 144"/>
          <p:cNvSpPr txBox="1"/>
          <p:nvPr/>
        </p:nvSpPr>
        <p:spPr>
          <a:xfrm>
            <a:off x="1761042" y="3634068"/>
            <a:ext cx="434734" cy="584775"/>
          </a:xfrm>
          <a:prstGeom prst="rect">
            <a:avLst/>
          </a:prstGeom>
          <a:noFill/>
        </p:spPr>
        <p:txBody>
          <a:bodyPr wrap="none" rtlCol="0">
            <a:spAutoFit/>
          </a:bodyPr>
          <a:lstStyle/>
          <a:p>
            <a:r>
              <a:rPr lang="en-US" altLang="zh-CN" sz="3200" dirty="0" smtClean="0">
                <a:solidFill>
                  <a:srgbClr val="0070C0"/>
                </a:solidFill>
                <a:latin typeface="方正兰亭粗黑简体" panose="02000000000000000000" pitchFamily="2" charset="-122"/>
                <a:ea typeface="方正兰亭粗黑简体" panose="02000000000000000000" pitchFamily="2" charset="-122"/>
              </a:rPr>
              <a:t>1</a:t>
            </a:r>
            <a:endParaRPr lang="zh-CN" altLang="en-US" sz="3200" dirty="0">
              <a:solidFill>
                <a:srgbClr val="0070C0"/>
              </a:solidFill>
              <a:latin typeface="方正兰亭粗黑简体" panose="02000000000000000000" pitchFamily="2" charset="-122"/>
              <a:ea typeface="方正兰亭粗黑简体" panose="02000000000000000000" pitchFamily="2" charset="-122"/>
            </a:endParaRPr>
          </a:p>
        </p:txBody>
      </p:sp>
      <p:sp>
        <p:nvSpPr>
          <p:cNvPr id="146" name="TextBox 145"/>
          <p:cNvSpPr txBox="1"/>
          <p:nvPr/>
        </p:nvSpPr>
        <p:spPr>
          <a:xfrm>
            <a:off x="293927" y="3048819"/>
            <a:ext cx="1563458" cy="507831"/>
          </a:xfrm>
          <a:prstGeom prst="rect">
            <a:avLst/>
          </a:prstGeom>
          <a:noFill/>
        </p:spPr>
        <p:txBody>
          <a:bodyPr wrap="square" rtlCol="0">
            <a:spAutoFit/>
          </a:bodyPr>
          <a:lstStyle/>
          <a:p>
            <a:r>
              <a:rPr lang="zh-CN" altLang="en-US" sz="900" dirty="0">
                <a:solidFill>
                  <a:schemeClr val="tx1">
                    <a:lumMod val="50000"/>
                    <a:lumOff val="50000"/>
                  </a:schemeClr>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chemeClr val="tx1">
                    <a:lumMod val="50000"/>
                    <a:lumOff val="50000"/>
                  </a:schemeClr>
                </a:solidFill>
                <a:latin typeface="Kozuka Gothic Pro R" pitchFamily="34" charset="-128"/>
                <a:ea typeface="Kozuka Gothic Pro R" pitchFamily="34" charset="-128"/>
              </a:rPr>
              <a:t>，</a:t>
            </a:r>
            <a:endParaRPr lang="zh-CN" altLang="en-US" sz="900" dirty="0">
              <a:solidFill>
                <a:schemeClr val="tx1">
                  <a:lumMod val="50000"/>
                  <a:lumOff val="50000"/>
                </a:schemeClr>
              </a:solidFill>
              <a:latin typeface="Kozuka Gothic Pro R" pitchFamily="34" charset="-128"/>
              <a:ea typeface="Kozuka Gothic Pro R" pitchFamily="34" charset="-128"/>
            </a:endParaRPr>
          </a:p>
        </p:txBody>
      </p:sp>
      <p:sp>
        <p:nvSpPr>
          <p:cNvPr id="147" name="TextBox 146"/>
          <p:cNvSpPr txBox="1"/>
          <p:nvPr/>
        </p:nvSpPr>
        <p:spPr>
          <a:xfrm>
            <a:off x="820595" y="1973798"/>
            <a:ext cx="1563458" cy="507831"/>
          </a:xfrm>
          <a:prstGeom prst="rect">
            <a:avLst/>
          </a:prstGeom>
          <a:noFill/>
        </p:spPr>
        <p:txBody>
          <a:bodyPr wrap="square" rtlCol="0">
            <a:spAutoFit/>
          </a:bodyPr>
          <a:lstStyle/>
          <a:p>
            <a:r>
              <a:rPr lang="zh-CN" altLang="en-US" sz="900" dirty="0">
                <a:solidFill>
                  <a:schemeClr val="tx1">
                    <a:lumMod val="50000"/>
                    <a:lumOff val="50000"/>
                  </a:schemeClr>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chemeClr val="tx1">
                    <a:lumMod val="50000"/>
                    <a:lumOff val="50000"/>
                  </a:schemeClr>
                </a:solidFill>
                <a:latin typeface="Kozuka Gothic Pro R" pitchFamily="34" charset="-128"/>
                <a:ea typeface="Kozuka Gothic Pro R" pitchFamily="34" charset="-128"/>
              </a:rPr>
              <a:t>，</a:t>
            </a:r>
            <a:endParaRPr lang="zh-CN" altLang="en-US" sz="900" dirty="0">
              <a:solidFill>
                <a:schemeClr val="tx1">
                  <a:lumMod val="50000"/>
                  <a:lumOff val="50000"/>
                </a:schemeClr>
              </a:solidFill>
              <a:latin typeface="Kozuka Gothic Pro R" pitchFamily="34" charset="-128"/>
              <a:ea typeface="Kozuka Gothic Pro R" pitchFamily="34" charset="-128"/>
            </a:endParaRPr>
          </a:p>
        </p:txBody>
      </p:sp>
      <p:sp>
        <p:nvSpPr>
          <p:cNvPr id="148" name="TextBox 147"/>
          <p:cNvSpPr txBox="1"/>
          <p:nvPr/>
        </p:nvSpPr>
        <p:spPr>
          <a:xfrm>
            <a:off x="3119017" y="1211798"/>
            <a:ext cx="1563458" cy="507831"/>
          </a:xfrm>
          <a:prstGeom prst="rect">
            <a:avLst/>
          </a:prstGeom>
          <a:noFill/>
        </p:spPr>
        <p:txBody>
          <a:bodyPr wrap="square" rtlCol="0">
            <a:spAutoFit/>
          </a:bodyPr>
          <a:lstStyle/>
          <a:p>
            <a:r>
              <a:rPr lang="zh-CN" altLang="en-US" sz="900" dirty="0">
                <a:solidFill>
                  <a:schemeClr val="tx1">
                    <a:lumMod val="50000"/>
                    <a:lumOff val="50000"/>
                  </a:schemeClr>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chemeClr val="tx1">
                    <a:lumMod val="50000"/>
                    <a:lumOff val="50000"/>
                  </a:schemeClr>
                </a:solidFill>
                <a:latin typeface="Kozuka Gothic Pro R" pitchFamily="34" charset="-128"/>
                <a:ea typeface="Kozuka Gothic Pro R" pitchFamily="34" charset="-128"/>
              </a:rPr>
              <a:t>，</a:t>
            </a:r>
            <a:endParaRPr lang="zh-CN" altLang="en-US" sz="900" dirty="0">
              <a:solidFill>
                <a:schemeClr val="tx1">
                  <a:lumMod val="50000"/>
                  <a:lumOff val="50000"/>
                </a:schemeClr>
              </a:solidFill>
              <a:latin typeface="Kozuka Gothic Pro R" pitchFamily="34" charset="-128"/>
              <a:ea typeface="Kozuka Gothic Pro R" pitchFamily="34" charset="-128"/>
            </a:endParaRPr>
          </a:p>
        </p:txBody>
      </p:sp>
      <p:sp>
        <p:nvSpPr>
          <p:cNvPr id="149" name="TextBox 148"/>
          <p:cNvSpPr txBox="1"/>
          <p:nvPr/>
        </p:nvSpPr>
        <p:spPr>
          <a:xfrm>
            <a:off x="5523375" y="1366731"/>
            <a:ext cx="1563458" cy="507831"/>
          </a:xfrm>
          <a:prstGeom prst="rect">
            <a:avLst/>
          </a:prstGeom>
          <a:noFill/>
        </p:spPr>
        <p:txBody>
          <a:bodyPr wrap="square" rtlCol="0">
            <a:spAutoFit/>
          </a:bodyPr>
          <a:lstStyle/>
          <a:p>
            <a:r>
              <a:rPr lang="zh-CN" altLang="en-US" sz="900" dirty="0">
                <a:solidFill>
                  <a:schemeClr val="tx1">
                    <a:lumMod val="50000"/>
                    <a:lumOff val="50000"/>
                  </a:schemeClr>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chemeClr val="tx1">
                    <a:lumMod val="50000"/>
                    <a:lumOff val="50000"/>
                  </a:schemeClr>
                </a:solidFill>
                <a:latin typeface="Kozuka Gothic Pro R" pitchFamily="34" charset="-128"/>
                <a:ea typeface="Kozuka Gothic Pro R" pitchFamily="34" charset="-128"/>
              </a:rPr>
              <a:t>，</a:t>
            </a:r>
            <a:endParaRPr lang="zh-CN" altLang="en-US" sz="900" dirty="0">
              <a:solidFill>
                <a:schemeClr val="tx1">
                  <a:lumMod val="50000"/>
                  <a:lumOff val="50000"/>
                </a:schemeClr>
              </a:solidFill>
              <a:latin typeface="Kozuka Gothic Pro R" pitchFamily="34" charset="-128"/>
              <a:ea typeface="Kozuka Gothic Pro R" pitchFamily="34" charset="-128"/>
            </a:endParaRPr>
          </a:p>
        </p:txBody>
      </p:sp>
      <p:sp>
        <p:nvSpPr>
          <p:cNvPr id="150" name="TextBox 149"/>
          <p:cNvSpPr txBox="1"/>
          <p:nvPr/>
        </p:nvSpPr>
        <p:spPr>
          <a:xfrm>
            <a:off x="6885510" y="2222844"/>
            <a:ext cx="1563458" cy="507831"/>
          </a:xfrm>
          <a:prstGeom prst="rect">
            <a:avLst/>
          </a:prstGeom>
          <a:noFill/>
        </p:spPr>
        <p:txBody>
          <a:bodyPr wrap="square" rtlCol="0">
            <a:spAutoFit/>
          </a:bodyPr>
          <a:lstStyle/>
          <a:p>
            <a:r>
              <a:rPr lang="zh-CN" altLang="en-US" sz="900" dirty="0">
                <a:solidFill>
                  <a:schemeClr val="tx1">
                    <a:lumMod val="50000"/>
                    <a:lumOff val="50000"/>
                  </a:schemeClr>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chemeClr val="tx1">
                    <a:lumMod val="50000"/>
                    <a:lumOff val="50000"/>
                  </a:schemeClr>
                </a:solidFill>
                <a:latin typeface="Kozuka Gothic Pro R" pitchFamily="34" charset="-128"/>
                <a:ea typeface="Kozuka Gothic Pro R" pitchFamily="34" charset="-128"/>
              </a:rPr>
              <a:t>，</a:t>
            </a:r>
            <a:endParaRPr lang="zh-CN" altLang="en-US" sz="900" dirty="0">
              <a:solidFill>
                <a:schemeClr val="tx1">
                  <a:lumMod val="50000"/>
                  <a:lumOff val="50000"/>
                </a:schemeClr>
              </a:solidFill>
              <a:latin typeface="Kozuka Gothic Pro R" pitchFamily="34" charset="-128"/>
              <a:ea typeface="Kozuka Gothic Pro R" pitchFamily="34" charset="-128"/>
            </a:endParaRPr>
          </a:p>
        </p:txBody>
      </p:sp>
      <p:sp>
        <p:nvSpPr>
          <p:cNvPr id="151" name="TextBox 150"/>
          <p:cNvSpPr txBox="1"/>
          <p:nvPr/>
        </p:nvSpPr>
        <p:spPr>
          <a:xfrm>
            <a:off x="7430966" y="3235083"/>
            <a:ext cx="1563458" cy="507831"/>
          </a:xfrm>
          <a:prstGeom prst="rect">
            <a:avLst/>
          </a:prstGeom>
          <a:noFill/>
        </p:spPr>
        <p:txBody>
          <a:bodyPr wrap="square" rtlCol="0">
            <a:spAutoFit/>
          </a:bodyPr>
          <a:lstStyle/>
          <a:p>
            <a:r>
              <a:rPr lang="zh-CN" altLang="en-US" sz="900" dirty="0">
                <a:solidFill>
                  <a:schemeClr val="tx1">
                    <a:lumMod val="50000"/>
                    <a:lumOff val="50000"/>
                  </a:schemeClr>
                </a:solidFill>
                <a:latin typeface="Kozuka Gothic Pro R" pitchFamily="34" charset="-128"/>
                <a:ea typeface="Kozuka Gothic Pro R" pitchFamily="34" charset="-128"/>
              </a:rPr>
              <a:t>您的内容打在这里，或者通过复制您的文本后，在此框中选择粘贴</a:t>
            </a:r>
            <a:r>
              <a:rPr lang="zh-CN" altLang="en-US" sz="900" dirty="0" smtClean="0">
                <a:solidFill>
                  <a:schemeClr val="tx1">
                    <a:lumMod val="50000"/>
                    <a:lumOff val="50000"/>
                  </a:schemeClr>
                </a:solidFill>
                <a:latin typeface="Kozuka Gothic Pro R" pitchFamily="34" charset="-128"/>
                <a:ea typeface="Kozuka Gothic Pro R" pitchFamily="34" charset="-128"/>
              </a:rPr>
              <a:t>，</a:t>
            </a:r>
            <a:endParaRPr lang="zh-CN" altLang="en-US" sz="900" dirty="0">
              <a:solidFill>
                <a:schemeClr val="tx1">
                  <a:lumMod val="50000"/>
                  <a:lumOff val="50000"/>
                </a:schemeClr>
              </a:solidFill>
              <a:latin typeface="Kozuka Gothic Pro R" pitchFamily="34" charset="-128"/>
              <a:ea typeface="Kozuka Gothic Pro R" pitchFamily="34" charset="-128"/>
            </a:endParaRPr>
          </a:p>
        </p:txBody>
      </p:sp>
    </p:spTree>
    <p:extLst>
      <p:ext uri="{BB962C8B-B14F-4D97-AF65-F5344CB8AC3E}">
        <p14:creationId xmlns:p14="http://schemas.microsoft.com/office/powerpoint/2010/main" val="1066275136"/>
      </p:ext>
    </p:extLst>
  </p:cSld>
  <p:clrMapOvr>
    <a:masterClrMapping/>
  </p:clrMapOvr>
  <p:transition spd="slow" advTm="0">
    <p:pull/>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24"/>
                                            </p:tgtEl>
                                            <p:attrNameLst>
                                              <p:attrName>style.visibility</p:attrName>
                                            </p:attrNameLst>
                                          </p:cBhvr>
                                          <p:to>
                                            <p:strVal val="visible"/>
                                          </p:to>
                                        </p:set>
                                        <p:animEffect transition="in" filter="wipe(left)">
                                          <p:cBhvr>
                                            <p:cTn id="13" dur="500"/>
                                            <p:tgtEl>
                                              <p:spTgt spid="124"/>
                                            </p:tgtEl>
                                          </p:cBhvr>
                                        </p:animEffect>
                                      </p:childTnLst>
                                    </p:cTn>
                                  </p:par>
                                  <p:par>
                                    <p:cTn id="14" presetID="2" presetClass="entr" presetSubtype="2" fill="hold" nodeType="withEffect" p14:presetBounceEnd="40000">
                                      <p:stCondLst>
                                        <p:cond delay="900"/>
                                      </p:stCondLst>
                                      <p:childTnLst>
                                        <p:set>
                                          <p:cBhvr>
                                            <p:cTn id="15" dur="1" fill="hold">
                                              <p:stCondLst>
                                                <p:cond delay="0"/>
                                              </p:stCondLst>
                                            </p:cTn>
                                            <p:tgtEl>
                                              <p:spTgt spid="125"/>
                                            </p:tgtEl>
                                            <p:attrNameLst>
                                              <p:attrName>style.visibility</p:attrName>
                                            </p:attrNameLst>
                                          </p:cBhvr>
                                          <p:to>
                                            <p:strVal val="visible"/>
                                          </p:to>
                                        </p:set>
                                        <p:anim calcmode="lin" valueType="num" p14:bounceEnd="40000">
                                          <p:cBhvr additive="base">
                                            <p:cTn id="16" dur="500" fill="hold"/>
                                            <p:tgtEl>
                                              <p:spTgt spid="125"/>
                                            </p:tgtEl>
                                            <p:attrNameLst>
                                              <p:attrName>ppt_x</p:attrName>
                                            </p:attrNameLst>
                                          </p:cBhvr>
                                          <p:tavLst>
                                            <p:tav tm="0">
                                              <p:val>
                                                <p:strVal val="1+#ppt_w/2"/>
                                              </p:val>
                                            </p:tav>
                                            <p:tav tm="100000">
                                              <p:val>
                                                <p:strVal val="#ppt_x"/>
                                              </p:val>
                                            </p:tav>
                                          </p:tavLst>
                                        </p:anim>
                                        <p:anim calcmode="lin" valueType="num" p14:bounceEnd="40000">
                                          <p:cBhvr additive="base">
                                            <p:cTn id="17" dur="500" fill="hold"/>
                                            <p:tgtEl>
                                              <p:spTgt spid="125"/>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14:presetBounceEnd="40000">
                                      <p:stCondLst>
                                        <p:cond delay="900"/>
                                      </p:stCondLst>
                                      <p:childTnLst>
                                        <p:set>
                                          <p:cBhvr>
                                            <p:cTn id="19" dur="1" fill="hold">
                                              <p:stCondLst>
                                                <p:cond delay="0"/>
                                              </p:stCondLst>
                                            </p:cTn>
                                            <p:tgtEl>
                                              <p:spTgt spid="128"/>
                                            </p:tgtEl>
                                            <p:attrNameLst>
                                              <p:attrName>style.visibility</p:attrName>
                                            </p:attrNameLst>
                                          </p:cBhvr>
                                          <p:to>
                                            <p:strVal val="visible"/>
                                          </p:to>
                                        </p:set>
                                        <p:anim calcmode="lin" valueType="num" p14:bounceEnd="40000">
                                          <p:cBhvr additive="base">
                                            <p:cTn id="20" dur="500" fill="hold"/>
                                            <p:tgtEl>
                                              <p:spTgt spid="128"/>
                                            </p:tgtEl>
                                            <p:attrNameLst>
                                              <p:attrName>ppt_x</p:attrName>
                                            </p:attrNameLst>
                                          </p:cBhvr>
                                          <p:tavLst>
                                            <p:tav tm="0">
                                              <p:val>
                                                <p:strVal val="1+#ppt_w/2"/>
                                              </p:val>
                                            </p:tav>
                                            <p:tav tm="100000">
                                              <p:val>
                                                <p:strVal val="#ppt_x"/>
                                              </p:val>
                                            </p:tav>
                                          </p:tavLst>
                                        </p:anim>
                                        <p:anim calcmode="lin" valueType="num" p14:bounceEnd="40000">
                                          <p:cBhvr additive="base">
                                            <p:cTn id="21" dur="500" fill="hold"/>
                                            <p:tgtEl>
                                              <p:spTgt spid="128"/>
                                            </p:tgtEl>
                                            <p:attrNameLst>
                                              <p:attrName>ppt_y</p:attrName>
                                            </p:attrNameLst>
                                          </p:cBhvr>
                                          <p:tavLst>
                                            <p:tav tm="0">
                                              <p:val>
                                                <p:strVal val="#ppt_y"/>
                                              </p:val>
                                            </p:tav>
                                            <p:tav tm="100000">
                                              <p:val>
                                                <p:strVal val="#ppt_y"/>
                                              </p:val>
                                            </p:tav>
                                          </p:tavLst>
                                        </p:anim>
                                      </p:childTnLst>
                                    </p:cTn>
                                  </p:par>
                                  <p:par>
                                    <p:cTn id="22" presetID="2" presetClass="entr" presetSubtype="2" fill="hold" nodeType="withEffect" p14:presetBounceEnd="40000">
                                      <p:stCondLst>
                                        <p:cond delay="900"/>
                                      </p:stCondLst>
                                      <p:childTnLst>
                                        <p:set>
                                          <p:cBhvr>
                                            <p:cTn id="23" dur="1" fill="hold">
                                              <p:stCondLst>
                                                <p:cond delay="0"/>
                                              </p:stCondLst>
                                            </p:cTn>
                                            <p:tgtEl>
                                              <p:spTgt spid="131"/>
                                            </p:tgtEl>
                                            <p:attrNameLst>
                                              <p:attrName>style.visibility</p:attrName>
                                            </p:attrNameLst>
                                          </p:cBhvr>
                                          <p:to>
                                            <p:strVal val="visible"/>
                                          </p:to>
                                        </p:set>
                                        <p:anim calcmode="lin" valueType="num" p14:bounceEnd="40000">
                                          <p:cBhvr additive="base">
                                            <p:cTn id="24" dur="500" fill="hold"/>
                                            <p:tgtEl>
                                              <p:spTgt spid="131"/>
                                            </p:tgtEl>
                                            <p:attrNameLst>
                                              <p:attrName>ppt_x</p:attrName>
                                            </p:attrNameLst>
                                          </p:cBhvr>
                                          <p:tavLst>
                                            <p:tav tm="0">
                                              <p:val>
                                                <p:strVal val="1+#ppt_w/2"/>
                                              </p:val>
                                            </p:tav>
                                            <p:tav tm="100000">
                                              <p:val>
                                                <p:strVal val="#ppt_x"/>
                                              </p:val>
                                            </p:tav>
                                          </p:tavLst>
                                        </p:anim>
                                        <p:anim calcmode="lin" valueType="num" p14:bounceEnd="40000">
                                          <p:cBhvr additive="base">
                                            <p:cTn id="25" dur="500" fill="hold"/>
                                            <p:tgtEl>
                                              <p:spTgt spid="131"/>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14:presetBounceEnd="40000">
                                      <p:stCondLst>
                                        <p:cond delay="900"/>
                                      </p:stCondLst>
                                      <p:childTnLst>
                                        <p:set>
                                          <p:cBhvr>
                                            <p:cTn id="27" dur="1" fill="hold">
                                              <p:stCondLst>
                                                <p:cond delay="0"/>
                                              </p:stCondLst>
                                            </p:cTn>
                                            <p:tgtEl>
                                              <p:spTgt spid="115"/>
                                            </p:tgtEl>
                                            <p:attrNameLst>
                                              <p:attrName>style.visibility</p:attrName>
                                            </p:attrNameLst>
                                          </p:cBhvr>
                                          <p:to>
                                            <p:strVal val="visible"/>
                                          </p:to>
                                        </p:set>
                                        <p:anim calcmode="lin" valueType="num" p14:bounceEnd="40000">
                                          <p:cBhvr additive="base">
                                            <p:cTn id="28" dur="500" fill="hold"/>
                                            <p:tgtEl>
                                              <p:spTgt spid="115"/>
                                            </p:tgtEl>
                                            <p:attrNameLst>
                                              <p:attrName>ppt_x</p:attrName>
                                            </p:attrNameLst>
                                          </p:cBhvr>
                                          <p:tavLst>
                                            <p:tav tm="0">
                                              <p:val>
                                                <p:strVal val="1+#ppt_w/2"/>
                                              </p:val>
                                            </p:tav>
                                            <p:tav tm="100000">
                                              <p:val>
                                                <p:strVal val="#ppt_x"/>
                                              </p:val>
                                            </p:tav>
                                          </p:tavLst>
                                        </p:anim>
                                        <p:anim calcmode="lin" valueType="num" p14:bounceEnd="40000">
                                          <p:cBhvr additive="base">
                                            <p:cTn id="29" dur="500" fill="hold"/>
                                            <p:tgtEl>
                                              <p:spTgt spid="115"/>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14:presetBounceEnd="40000">
                                      <p:stCondLst>
                                        <p:cond delay="900"/>
                                      </p:stCondLst>
                                      <p:childTnLst>
                                        <p:set>
                                          <p:cBhvr>
                                            <p:cTn id="31" dur="1" fill="hold">
                                              <p:stCondLst>
                                                <p:cond delay="0"/>
                                              </p:stCondLst>
                                            </p:cTn>
                                            <p:tgtEl>
                                              <p:spTgt spid="118"/>
                                            </p:tgtEl>
                                            <p:attrNameLst>
                                              <p:attrName>style.visibility</p:attrName>
                                            </p:attrNameLst>
                                          </p:cBhvr>
                                          <p:to>
                                            <p:strVal val="visible"/>
                                          </p:to>
                                        </p:set>
                                        <p:anim calcmode="lin" valueType="num" p14:bounceEnd="40000">
                                          <p:cBhvr additive="base">
                                            <p:cTn id="32" dur="500" fill="hold"/>
                                            <p:tgtEl>
                                              <p:spTgt spid="118"/>
                                            </p:tgtEl>
                                            <p:attrNameLst>
                                              <p:attrName>ppt_x</p:attrName>
                                            </p:attrNameLst>
                                          </p:cBhvr>
                                          <p:tavLst>
                                            <p:tav tm="0">
                                              <p:val>
                                                <p:strVal val="1+#ppt_w/2"/>
                                              </p:val>
                                            </p:tav>
                                            <p:tav tm="100000">
                                              <p:val>
                                                <p:strVal val="#ppt_x"/>
                                              </p:val>
                                            </p:tav>
                                          </p:tavLst>
                                        </p:anim>
                                        <p:anim calcmode="lin" valueType="num" p14:bounceEnd="40000">
                                          <p:cBhvr additive="base">
                                            <p:cTn id="33" dur="500" fill="hold"/>
                                            <p:tgtEl>
                                              <p:spTgt spid="118"/>
                                            </p:tgtEl>
                                            <p:attrNameLst>
                                              <p:attrName>ppt_y</p:attrName>
                                            </p:attrNameLst>
                                          </p:cBhvr>
                                          <p:tavLst>
                                            <p:tav tm="0">
                                              <p:val>
                                                <p:strVal val="#ppt_y"/>
                                              </p:val>
                                            </p:tav>
                                            <p:tav tm="100000">
                                              <p:val>
                                                <p:strVal val="#ppt_y"/>
                                              </p:val>
                                            </p:tav>
                                          </p:tavLst>
                                        </p:anim>
                                      </p:childTnLst>
                                    </p:cTn>
                                  </p:par>
                                  <p:par>
                                    <p:cTn id="34" presetID="2" presetClass="entr" presetSubtype="2" fill="hold" nodeType="withEffect" p14:presetBounceEnd="40000">
                                      <p:stCondLst>
                                        <p:cond delay="900"/>
                                      </p:stCondLst>
                                      <p:childTnLst>
                                        <p:set>
                                          <p:cBhvr>
                                            <p:cTn id="35" dur="1" fill="hold">
                                              <p:stCondLst>
                                                <p:cond delay="0"/>
                                              </p:stCondLst>
                                            </p:cTn>
                                            <p:tgtEl>
                                              <p:spTgt spid="121"/>
                                            </p:tgtEl>
                                            <p:attrNameLst>
                                              <p:attrName>style.visibility</p:attrName>
                                            </p:attrNameLst>
                                          </p:cBhvr>
                                          <p:to>
                                            <p:strVal val="visible"/>
                                          </p:to>
                                        </p:set>
                                        <p:anim calcmode="lin" valueType="num" p14:bounceEnd="40000">
                                          <p:cBhvr additive="base">
                                            <p:cTn id="36" dur="500" fill="hold"/>
                                            <p:tgtEl>
                                              <p:spTgt spid="121"/>
                                            </p:tgtEl>
                                            <p:attrNameLst>
                                              <p:attrName>ppt_x</p:attrName>
                                            </p:attrNameLst>
                                          </p:cBhvr>
                                          <p:tavLst>
                                            <p:tav tm="0">
                                              <p:val>
                                                <p:strVal val="1+#ppt_w/2"/>
                                              </p:val>
                                            </p:tav>
                                            <p:tav tm="100000">
                                              <p:val>
                                                <p:strVal val="#ppt_x"/>
                                              </p:val>
                                            </p:tav>
                                          </p:tavLst>
                                        </p:anim>
                                        <p:anim calcmode="lin" valueType="num" p14:bounceEnd="40000">
                                          <p:cBhvr additive="base">
                                            <p:cTn id="37" dur="500" fill="hold"/>
                                            <p:tgtEl>
                                              <p:spTgt spid="121"/>
                                            </p:tgtEl>
                                            <p:attrNameLst>
                                              <p:attrName>ppt_y</p:attrName>
                                            </p:attrNameLst>
                                          </p:cBhvr>
                                          <p:tavLst>
                                            <p:tav tm="0">
                                              <p:val>
                                                <p:strVal val="#ppt_y"/>
                                              </p:val>
                                            </p:tav>
                                            <p:tav tm="100000">
                                              <p:val>
                                                <p:strVal val="#ppt_y"/>
                                              </p:val>
                                            </p:tav>
                                          </p:tavLst>
                                        </p:anim>
                                      </p:childTnLst>
                                    </p:cTn>
                                  </p:par>
                                </p:childTnLst>
                              </p:cTn>
                            </p:par>
                            <p:par>
                              <p:cTn id="38" fill="hold">
                                <p:stCondLst>
                                  <p:cond delay="1900"/>
                                </p:stCondLst>
                                <p:childTnLst>
                                  <p:par>
                                    <p:cTn id="39" presetID="10" presetClass="entr" presetSubtype="0" fill="hold" grpId="0" nodeType="afterEffect">
                                      <p:stCondLst>
                                        <p:cond delay="0"/>
                                      </p:stCondLst>
                                      <p:childTnLst>
                                        <p:set>
                                          <p:cBhvr>
                                            <p:cTn id="40" dur="1" fill="hold">
                                              <p:stCondLst>
                                                <p:cond delay="0"/>
                                              </p:stCondLst>
                                            </p:cTn>
                                            <p:tgtEl>
                                              <p:spTgt spid="145"/>
                                            </p:tgtEl>
                                            <p:attrNameLst>
                                              <p:attrName>style.visibility</p:attrName>
                                            </p:attrNameLst>
                                          </p:cBhvr>
                                          <p:to>
                                            <p:strVal val="visible"/>
                                          </p:to>
                                        </p:set>
                                        <p:animEffect transition="in" filter="fade">
                                          <p:cBhvr>
                                            <p:cTn id="41" dur="500"/>
                                            <p:tgtEl>
                                              <p:spTgt spid="145"/>
                                            </p:tgtEl>
                                          </p:cBhvr>
                                        </p:animEffect>
                                      </p:childTnLst>
                                    </p:cTn>
                                  </p:par>
                                  <p:par>
                                    <p:cTn id="42" presetID="10" presetClass="entr" presetSubtype="0" fill="hold" grpId="0" nodeType="withEffect">
                                      <p:stCondLst>
                                        <p:cond delay="200"/>
                                      </p:stCondLst>
                                      <p:childTnLst>
                                        <p:set>
                                          <p:cBhvr>
                                            <p:cTn id="43" dur="1" fill="hold">
                                              <p:stCondLst>
                                                <p:cond delay="0"/>
                                              </p:stCondLst>
                                            </p:cTn>
                                            <p:tgtEl>
                                              <p:spTgt spid="140"/>
                                            </p:tgtEl>
                                            <p:attrNameLst>
                                              <p:attrName>style.visibility</p:attrName>
                                            </p:attrNameLst>
                                          </p:cBhvr>
                                          <p:to>
                                            <p:strVal val="visible"/>
                                          </p:to>
                                        </p:set>
                                        <p:animEffect transition="in" filter="fade">
                                          <p:cBhvr>
                                            <p:cTn id="44" dur="500"/>
                                            <p:tgtEl>
                                              <p:spTgt spid="140"/>
                                            </p:tgtEl>
                                          </p:cBhvr>
                                        </p:animEffect>
                                      </p:childTnLst>
                                    </p:cTn>
                                  </p:par>
                                  <p:par>
                                    <p:cTn id="45" presetID="10" presetClass="entr" presetSubtype="0" fill="hold" grpId="0" nodeType="withEffect">
                                      <p:stCondLst>
                                        <p:cond delay="400"/>
                                      </p:stCondLst>
                                      <p:childTnLst>
                                        <p:set>
                                          <p:cBhvr>
                                            <p:cTn id="46" dur="1" fill="hold">
                                              <p:stCondLst>
                                                <p:cond delay="0"/>
                                              </p:stCondLst>
                                            </p:cTn>
                                            <p:tgtEl>
                                              <p:spTgt spid="144"/>
                                            </p:tgtEl>
                                            <p:attrNameLst>
                                              <p:attrName>style.visibility</p:attrName>
                                            </p:attrNameLst>
                                          </p:cBhvr>
                                          <p:to>
                                            <p:strVal val="visible"/>
                                          </p:to>
                                        </p:set>
                                        <p:animEffect transition="in" filter="fade">
                                          <p:cBhvr>
                                            <p:cTn id="47" dur="500"/>
                                            <p:tgtEl>
                                              <p:spTgt spid="144"/>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141"/>
                                            </p:tgtEl>
                                            <p:attrNameLst>
                                              <p:attrName>style.visibility</p:attrName>
                                            </p:attrNameLst>
                                          </p:cBhvr>
                                          <p:to>
                                            <p:strVal val="visible"/>
                                          </p:to>
                                        </p:set>
                                        <p:animEffect transition="in" filter="fade">
                                          <p:cBhvr>
                                            <p:cTn id="50" dur="500"/>
                                            <p:tgtEl>
                                              <p:spTgt spid="141"/>
                                            </p:tgtEl>
                                          </p:cBhvr>
                                        </p:animEffect>
                                      </p:childTnLst>
                                    </p:cTn>
                                  </p:par>
                                  <p:par>
                                    <p:cTn id="51" presetID="10" presetClass="entr" presetSubtype="0" fill="hold" grpId="0" nodeType="withEffect">
                                      <p:stCondLst>
                                        <p:cond delay="700"/>
                                      </p:stCondLst>
                                      <p:childTnLst>
                                        <p:set>
                                          <p:cBhvr>
                                            <p:cTn id="52" dur="1" fill="hold">
                                              <p:stCondLst>
                                                <p:cond delay="0"/>
                                              </p:stCondLst>
                                            </p:cTn>
                                            <p:tgtEl>
                                              <p:spTgt spid="143"/>
                                            </p:tgtEl>
                                            <p:attrNameLst>
                                              <p:attrName>style.visibility</p:attrName>
                                            </p:attrNameLst>
                                          </p:cBhvr>
                                          <p:to>
                                            <p:strVal val="visible"/>
                                          </p:to>
                                        </p:set>
                                        <p:animEffect transition="in" filter="fade">
                                          <p:cBhvr>
                                            <p:cTn id="53" dur="500"/>
                                            <p:tgtEl>
                                              <p:spTgt spid="143"/>
                                            </p:tgtEl>
                                          </p:cBhvr>
                                        </p:animEffect>
                                      </p:childTnLst>
                                    </p:cTn>
                                  </p:par>
                                  <p:par>
                                    <p:cTn id="54" presetID="10" presetClass="entr" presetSubtype="0" fill="hold" grpId="0" nodeType="withEffect">
                                      <p:stCondLst>
                                        <p:cond delay="900"/>
                                      </p:stCondLst>
                                      <p:childTnLst>
                                        <p:set>
                                          <p:cBhvr>
                                            <p:cTn id="55" dur="1" fill="hold">
                                              <p:stCondLst>
                                                <p:cond delay="0"/>
                                              </p:stCondLst>
                                            </p:cTn>
                                            <p:tgtEl>
                                              <p:spTgt spid="142"/>
                                            </p:tgtEl>
                                            <p:attrNameLst>
                                              <p:attrName>style.visibility</p:attrName>
                                            </p:attrNameLst>
                                          </p:cBhvr>
                                          <p:to>
                                            <p:strVal val="visible"/>
                                          </p:to>
                                        </p:set>
                                        <p:animEffect transition="in" filter="fade">
                                          <p:cBhvr>
                                            <p:cTn id="56" dur="500"/>
                                            <p:tgtEl>
                                              <p:spTgt spid="142"/>
                                            </p:tgtEl>
                                          </p:cBhvr>
                                        </p:animEffect>
                                      </p:childTnLst>
                                    </p:cTn>
                                  </p:par>
                                </p:childTnLst>
                              </p:cTn>
                            </p:par>
                            <p:par>
                              <p:cTn id="57" fill="hold">
                                <p:stCondLst>
                                  <p:cond delay="3300"/>
                                </p:stCondLst>
                                <p:childTnLst>
                                  <p:par>
                                    <p:cTn id="58" presetID="2" presetClass="entr" presetSubtype="4" fill="hold" nodeType="afterEffect" p14:presetBounceEnd="44000">
                                      <p:stCondLst>
                                        <p:cond delay="0"/>
                                      </p:stCondLst>
                                      <p:childTnLst>
                                        <p:set>
                                          <p:cBhvr>
                                            <p:cTn id="59" dur="1" fill="hold">
                                              <p:stCondLst>
                                                <p:cond delay="0"/>
                                              </p:stCondLst>
                                            </p:cTn>
                                            <p:tgtEl>
                                              <p:spTgt spid="134"/>
                                            </p:tgtEl>
                                            <p:attrNameLst>
                                              <p:attrName>style.visibility</p:attrName>
                                            </p:attrNameLst>
                                          </p:cBhvr>
                                          <p:to>
                                            <p:strVal val="visible"/>
                                          </p:to>
                                        </p:set>
                                        <p:anim calcmode="lin" valueType="num" p14:bounceEnd="44000">
                                          <p:cBhvr additive="base">
                                            <p:cTn id="60" dur="500" fill="hold"/>
                                            <p:tgtEl>
                                              <p:spTgt spid="134"/>
                                            </p:tgtEl>
                                            <p:attrNameLst>
                                              <p:attrName>ppt_x</p:attrName>
                                            </p:attrNameLst>
                                          </p:cBhvr>
                                          <p:tavLst>
                                            <p:tav tm="0">
                                              <p:val>
                                                <p:strVal val="#ppt_x"/>
                                              </p:val>
                                            </p:tav>
                                            <p:tav tm="100000">
                                              <p:val>
                                                <p:strVal val="#ppt_x"/>
                                              </p:val>
                                            </p:tav>
                                          </p:tavLst>
                                        </p:anim>
                                        <p:anim calcmode="lin" valueType="num" p14:bounceEnd="44000">
                                          <p:cBhvr additive="base">
                                            <p:cTn id="61" dur="500" fill="hold"/>
                                            <p:tgtEl>
                                              <p:spTgt spid="134"/>
                                            </p:tgtEl>
                                            <p:attrNameLst>
                                              <p:attrName>ppt_y</p:attrName>
                                            </p:attrNameLst>
                                          </p:cBhvr>
                                          <p:tavLst>
                                            <p:tav tm="0">
                                              <p:val>
                                                <p:strVal val="1+#ppt_h/2"/>
                                              </p:val>
                                            </p:tav>
                                            <p:tav tm="100000">
                                              <p:val>
                                                <p:strVal val="#ppt_y"/>
                                              </p:val>
                                            </p:tav>
                                          </p:tavLst>
                                        </p:anim>
                                      </p:childTnLst>
                                    </p:cTn>
                                  </p:par>
                                  <p:par>
                                    <p:cTn id="62" presetID="12" presetClass="entr" presetSubtype="8" fill="hold" grpId="0" nodeType="withEffect">
                                      <p:stCondLst>
                                        <p:cond delay="200"/>
                                      </p:stCondLst>
                                      <p:childTnLst>
                                        <p:set>
                                          <p:cBhvr>
                                            <p:cTn id="63" dur="1" fill="hold">
                                              <p:stCondLst>
                                                <p:cond delay="0"/>
                                              </p:stCondLst>
                                            </p:cTn>
                                            <p:tgtEl>
                                              <p:spTgt spid="146"/>
                                            </p:tgtEl>
                                            <p:attrNameLst>
                                              <p:attrName>style.visibility</p:attrName>
                                            </p:attrNameLst>
                                          </p:cBhvr>
                                          <p:to>
                                            <p:strVal val="visible"/>
                                          </p:to>
                                        </p:set>
                                        <p:anim calcmode="lin" valueType="num">
                                          <p:cBhvr additive="base">
                                            <p:cTn id="64" dur="300"/>
                                            <p:tgtEl>
                                              <p:spTgt spid="146"/>
                                            </p:tgtEl>
                                            <p:attrNameLst>
                                              <p:attrName>ppt_x</p:attrName>
                                            </p:attrNameLst>
                                          </p:cBhvr>
                                          <p:tavLst>
                                            <p:tav tm="0">
                                              <p:val>
                                                <p:strVal val="#ppt_x-#ppt_w*1.125000"/>
                                              </p:val>
                                            </p:tav>
                                            <p:tav tm="100000">
                                              <p:val>
                                                <p:strVal val="#ppt_x"/>
                                              </p:val>
                                            </p:tav>
                                          </p:tavLst>
                                        </p:anim>
                                        <p:animEffect transition="in" filter="wipe(right)">
                                          <p:cBhvr>
                                            <p:cTn id="65" dur="300"/>
                                            <p:tgtEl>
                                              <p:spTgt spid="146"/>
                                            </p:tgtEl>
                                          </p:cBhvr>
                                        </p:animEffect>
                                      </p:childTnLst>
                                    </p:cTn>
                                  </p:par>
                                  <p:par>
                                    <p:cTn id="66" presetID="12" presetClass="entr" presetSubtype="8" fill="hold" grpId="0" nodeType="withEffect">
                                      <p:stCondLst>
                                        <p:cond delay="200"/>
                                      </p:stCondLst>
                                      <p:childTnLst>
                                        <p:set>
                                          <p:cBhvr>
                                            <p:cTn id="67" dur="1" fill="hold">
                                              <p:stCondLst>
                                                <p:cond delay="0"/>
                                              </p:stCondLst>
                                            </p:cTn>
                                            <p:tgtEl>
                                              <p:spTgt spid="147"/>
                                            </p:tgtEl>
                                            <p:attrNameLst>
                                              <p:attrName>style.visibility</p:attrName>
                                            </p:attrNameLst>
                                          </p:cBhvr>
                                          <p:to>
                                            <p:strVal val="visible"/>
                                          </p:to>
                                        </p:set>
                                        <p:anim calcmode="lin" valueType="num">
                                          <p:cBhvr additive="base">
                                            <p:cTn id="68" dur="300"/>
                                            <p:tgtEl>
                                              <p:spTgt spid="147"/>
                                            </p:tgtEl>
                                            <p:attrNameLst>
                                              <p:attrName>ppt_x</p:attrName>
                                            </p:attrNameLst>
                                          </p:cBhvr>
                                          <p:tavLst>
                                            <p:tav tm="0">
                                              <p:val>
                                                <p:strVal val="#ppt_x-#ppt_w*1.125000"/>
                                              </p:val>
                                            </p:tav>
                                            <p:tav tm="100000">
                                              <p:val>
                                                <p:strVal val="#ppt_x"/>
                                              </p:val>
                                            </p:tav>
                                          </p:tavLst>
                                        </p:anim>
                                        <p:animEffect transition="in" filter="wipe(right)">
                                          <p:cBhvr>
                                            <p:cTn id="69" dur="300"/>
                                            <p:tgtEl>
                                              <p:spTgt spid="147"/>
                                            </p:tgtEl>
                                          </p:cBhvr>
                                        </p:animEffect>
                                      </p:childTnLst>
                                    </p:cTn>
                                  </p:par>
                                  <p:par>
                                    <p:cTn id="70" presetID="12" presetClass="entr" presetSubtype="8" fill="hold" grpId="0" nodeType="withEffect">
                                      <p:stCondLst>
                                        <p:cond delay="200"/>
                                      </p:stCondLst>
                                      <p:childTnLst>
                                        <p:set>
                                          <p:cBhvr>
                                            <p:cTn id="71" dur="1" fill="hold">
                                              <p:stCondLst>
                                                <p:cond delay="0"/>
                                              </p:stCondLst>
                                            </p:cTn>
                                            <p:tgtEl>
                                              <p:spTgt spid="148"/>
                                            </p:tgtEl>
                                            <p:attrNameLst>
                                              <p:attrName>style.visibility</p:attrName>
                                            </p:attrNameLst>
                                          </p:cBhvr>
                                          <p:to>
                                            <p:strVal val="visible"/>
                                          </p:to>
                                        </p:set>
                                        <p:anim calcmode="lin" valueType="num">
                                          <p:cBhvr additive="base">
                                            <p:cTn id="72" dur="300"/>
                                            <p:tgtEl>
                                              <p:spTgt spid="148"/>
                                            </p:tgtEl>
                                            <p:attrNameLst>
                                              <p:attrName>ppt_x</p:attrName>
                                            </p:attrNameLst>
                                          </p:cBhvr>
                                          <p:tavLst>
                                            <p:tav tm="0">
                                              <p:val>
                                                <p:strVal val="#ppt_x-#ppt_w*1.125000"/>
                                              </p:val>
                                            </p:tav>
                                            <p:tav tm="100000">
                                              <p:val>
                                                <p:strVal val="#ppt_x"/>
                                              </p:val>
                                            </p:tav>
                                          </p:tavLst>
                                        </p:anim>
                                        <p:animEffect transition="in" filter="wipe(right)">
                                          <p:cBhvr>
                                            <p:cTn id="73" dur="300"/>
                                            <p:tgtEl>
                                              <p:spTgt spid="148"/>
                                            </p:tgtEl>
                                          </p:cBhvr>
                                        </p:animEffect>
                                      </p:childTnLst>
                                    </p:cTn>
                                  </p:par>
                                  <p:par>
                                    <p:cTn id="74" presetID="12" presetClass="entr" presetSubtype="8" fill="hold" grpId="0" nodeType="withEffect">
                                      <p:stCondLst>
                                        <p:cond delay="200"/>
                                      </p:stCondLst>
                                      <p:childTnLst>
                                        <p:set>
                                          <p:cBhvr>
                                            <p:cTn id="75" dur="1" fill="hold">
                                              <p:stCondLst>
                                                <p:cond delay="0"/>
                                              </p:stCondLst>
                                            </p:cTn>
                                            <p:tgtEl>
                                              <p:spTgt spid="149"/>
                                            </p:tgtEl>
                                            <p:attrNameLst>
                                              <p:attrName>style.visibility</p:attrName>
                                            </p:attrNameLst>
                                          </p:cBhvr>
                                          <p:to>
                                            <p:strVal val="visible"/>
                                          </p:to>
                                        </p:set>
                                        <p:anim calcmode="lin" valueType="num">
                                          <p:cBhvr additive="base">
                                            <p:cTn id="76" dur="300"/>
                                            <p:tgtEl>
                                              <p:spTgt spid="149"/>
                                            </p:tgtEl>
                                            <p:attrNameLst>
                                              <p:attrName>ppt_x</p:attrName>
                                            </p:attrNameLst>
                                          </p:cBhvr>
                                          <p:tavLst>
                                            <p:tav tm="0">
                                              <p:val>
                                                <p:strVal val="#ppt_x-#ppt_w*1.125000"/>
                                              </p:val>
                                            </p:tav>
                                            <p:tav tm="100000">
                                              <p:val>
                                                <p:strVal val="#ppt_x"/>
                                              </p:val>
                                            </p:tav>
                                          </p:tavLst>
                                        </p:anim>
                                        <p:animEffect transition="in" filter="wipe(right)">
                                          <p:cBhvr>
                                            <p:cTn id="77" dur="300"/>
                                            <p:tgtEl>
                                              <p:spTgt spid="149"/>
                                            </p:tgtEl>
                                          </p:cBhvr>
                                        </p:animEffect>
                                      </p:childTnLst>
                                    </p:cTn>
                                  </p:par>
                                  <p:par>
                                    <p:cTn id="78" presetID="12" presetClass="entr" presetSubtype="8" fill="hold" grpId="0" nodeType="withEffect">
                                      <p:stCondLst>
                                        <p:cond delay="200"/>
                                      </p:stCondLst>
                                      <p:childTnLst>
                                        <p:set>
                                          <p:cBhvr>
                                            <p:cTn id="79" dur="1" fill="hold">
                                              <p:stCondLst>
                                                <p:cond delay="0"/>
                                              </p:stCondLst>
                                            </p:cTn>
                                            <p:tgtEl>
                                              <p:spTgt spid="150"/>
                                            </p:tgtEl>
                                            <p:attrNameLst>
                                              <p:attrName>style.visibility</p:attrName>
                                            </p:attrNameLst>
                                          </p:cBhvr>
                                          <p:to>
                                            <p:strVal val="visible"/>
                                          </p:to>
                                        </p:set>
                                        <p:anim calcmode="lin" valueType="num">
                                          <p:cBhvr additive="base">
                                            <p:cTn id="80" dur="300"/>
                                            <p:tgtEl>
                                              <p:spTgt spid="150"/>
                                            </p:tgtEl>
                                            <p:attrNameLst>
                                              <p:attrName>ppt_x</p:attrName>
                                            </p:attrNameLst>
                                          </p:cBhvr>
                                          <p:tavLst>
                                            <p:tav tm="0">
                                              <p:val>
                                                <p:strVal val="#ppt_x-#ppt_w*1.125000"/>
                                              </p:val>
                                            </p:tav>
                                            <p:tav tm="100000">
                                              <p:val>
                                                <p:strVal val="#ppt_x"/>
                                              </p:val>
                                            </p:tav>
                                          </p:tavLst>
                                        </p:anim>
                                        <p:animEffect transition="in" filter="wipe(right)">
                                          <p:cBhvr>
                                            <p:cTn id="81" dur="300"/>
                                            <p:tgtEl>
                                              <p:spTgt spid="150"/>
                                            </p:tgtEl>
                                          </p:cBhvr>
                                        </p:animEffect>
                                      </p:childTnLst>
                                    </p:cTn>
                                  </p:par>
                                  <p:par>
                                    <p:cTn id="82" presetID="12" presetClass="entr" presetSubtype="8" fill="hold" grpId="0" nodeType="withEffect">
                                      <p:stCondLst>
                                        <p:cond delay="200"/>
                                      </p:stCondLst>
                                      <p:childTnLst>
                                        <p:set>
                                          <p:cBhvr>
                                            <p:cTn id="83" dur="1" fill="hold">
                                              <p:stCondLst>
                                                <p:cond delay="0"/>
                                              </p:stCondLst>
                                            </p:cTn>
                                            <p:tgtEl>
                                              <p:spTgt spid="151"/>
                                            </p:tgtEl>
                                            <p:attrNameLst>
                                              <p:attrName>style.visibility</p:attrName>
                                            </p:attrNameLst>
                                          </p:cBhvr>
                                          <p:to>
                                            <p:strVal val="visible"/>
                                          </p:to>
                                        </p:set>
                                        <p:anim calcmode="lin" valueType="num">
                                          <p:cBhvr additive="base">
                                            <p:cTn id="84" dur="300"/>
                                            <p:tgtEl>
                                              <p:spTgt spid="151"/>
                                            </p:tgtEl>
                                            <p:attrNameLst>
                                              <p:attrName>ppt_x</p:attrName>
                                            </p:attrNameLst>
                                          </p:cBhvr>
                                          <p:tavLst>
                                            <p:tav tm="0">
                                              <p:val>
                                                <p:strVal val="#ppt_x-#ppt_w*1.125000"/>
                                              </p:val>
                                            </p:tav>
                                            <p:tav tm="100000">
                                              <p:val>
                                                <p:strVal val="#ppt_x"/>
                                              </p:val>
                                            </p:tav>
                                          </p:tavLst>
                                        </p:anim>
                                        <p:animEffect transition="in" filter="wipe(right)">
                                          <p:cBhvr>
                                            <p:cTn id="85" dur="300"/>
                                            <p:tgtEl>
                                              <p:spTgt spid="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124" grpId="0" animBg="1"/>
          <p:bldP spid="140" grpId="0"/>
          <p:bldP spid="141" grpId="0"/>
          <p:bldP spid="142" grpId="0"/>
          <p:bldP spid="143" grpId="0"/>
          <p:bldP spid="144" grpId="0"/>
          <p:bldP spid="145" grpId="0"/>
          <p:bldP spid="146" grpId="0"/>
          <p:bldP spid="147" grpId="0"/>
          <p:bldP spid="148" grpId="0"/>
          <p:bldP spid="149" grpId="0"/>
          <p:bldP spid="150" grpId="0"/>
          <p:bldP spid="15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24"/>
                                            </p:tgtEl>
                                            <p:attrNameLst>
                                              <p:attrName>style.visibility</p:attrName>
                                            </p:attrNameLst>
                                          </p:cBhvr>
                                          <p:to>
                                            <p:strVal val="visible"/>
                                          </p:to>
                                        </p:set>
                                        <p:animEffect transition="in" filter="wipe(left)">
                                          <p:cBhvr>
                                            <p:cTn id="13" dur="500"/>
                                            <p:tgtEl>
                                              <p:spTgt spid="124"/>
                                            </p:tgtEl>
                                          </p:cBhvr>
                                        </p:animEffect>
                                      </p:childTnLst>
                                    </p:cTn>
                                  </p:par>
                                  <p:par>
                                    <p:cTn id="14" presetID="2" presetClass="entr" presetSubtype="2" fill="hold" nodeType="withEffect">
                                      <p:stCondLst>
                                        <p:cond delay="900"/>
                                      </p:stCondLst>
                                      <p:childTnLst>
                                        <p:set>
                                          <p:cBhvr>
                                            <p:cTn id="15" dur="1" fill="hold">
                                              <p:stCondLst>
                                                <p:cond delay="0"/>
                                              </p:stCondLst>
                                            </p:cTn>
                                            <p:tgtEl>
                                              <p:spTgt spid="125"/>
                                            </p:tgtEl>
                                            <p:attrNameLst>
                                              <p:attrName>style.visibility</p:attrName>
                                            </p:attrNameLst>
                                          </p:cBhvr>
                                          <p:to>
                                            <p:strVal val="visible"/>
                                          </p:to>
                                        </p:set>
                                        <p:anim calcmode="lin" valueType="num">
                                          <p:cBhvr additive="base">
                                            <p:cTn id="16" dur="500" fill="hold"/>
                                            <p:tgtEl>
                                              <p:spTgt spid="125"/>
                                            </p:tgtEl>
                                            <p:attrNameLst>
                                              <p:attrName>ppt_x</p:attrName>
                                            </p:attrNameLst>
                                          </p:cBhvr>
                                          <p:tavLst>
                                            <p:tav tm="0">
                                              <p:val>
                                                <p:strVal val="1+#ppt_w/2"/>
                                              </p:val>
                                            </p:tav>
                                            <p:tav tm="100000">
                                              <p:val>
                                                <p:strVal val="#ppt_x"/>
                                              </p:val>
                                            </p:tav>
                                          </p:tavLst>
                                        </p:anim>
                                        <p:anim calcmode="lin" valueType="num">
                                          <p:cBhvr additive="base">
                                            <p:cTn id="17" dur="500" fill="hold"/>
                                            <p:tgtEl>
                                              <p:spTgt spid="125"/>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900"/>
                                      </p:stCondLst>
                                      <p:childTnLst>
                                        <p:set>
                                          <p:cBhvr>
                                            <p:cTn id="19" dur="1" fill="hold">
                                              <p:stCondLst>
                                                <p:cond delay="0"/>
                                              </p:stCondLst>
                                            </p:cTn>
                                            <p:tgtEl>
                                              <p:spTgt spid="128"/>
                                            </p:tgtEl>
                                            <p:attrNameLst>
                                              <p:attrName>style.visibility</p:attrName>
                                            </p:attrNameLst>
                                          </p:cBhvr>
                                          <p:to>
                                            <p:strVal val="visible"/>
                                          </p:to>
                                        </p:set>
                                        <p:anim calcmode="lin" valueType="num">
                                          <p:cBhvr additive="base">
                                            <p:cTn id="20" dur="500" fill="hold"/>
                                            <p:tgtEl>
                                              <p:spTgt spid="128"/>
                                            </p:tgtEl>
                                            <p:attrNameLst>
                                              <p:attrName>ppt_x</p:attrName>
                                            </p:attrNameLst>
                                          </p:cBhvr>
                                          <p:tavLst>
                                            <p:tav tm="0">
                                              <p:val>
                                                <p:strVal val="1+#ppt_w/2"/>
                                              </p:val>
                                            </p:tav>
                                            <p:tav tm="100000">
                                              <p:val>
                                                <p:strVal val="#ppt_x"/>
                                              </p:val>
                                            </p:tav>
                                          </p:tavLst>
                                        </p:anim>
                                        <p:anim calcmode="lin" valueType="num">
                                          <p:cBhvr additive="base">
                                            <p:cTn id="21" dur="500" fill="hold"/>
                                            <p:tgtEl>
                                              <p:spTgt spid="128"/>
                                            </p:tgtEl>
                                            <p:attrNameLst>
                                              <p:attrName>ppt_y</p:attrName>
                                            </p:attrNameLst>
                                          </p:cBhvr>
                                          <p:tavLst>
                                            <p:tav tm="0">
                                              <p:val>
                                                <p:strVal val="#ppt_y"/>
                                              </p:val>
                                            </p:tav>
                                            <p:tav tm="100000">
                                              <p:val>
                                                <p:strVal val="#ppt_y"/>
                                              </p:val>
                                            </p:tav>
                                          </p:tavLst>
                                        </p:anim>
                                      </p:childTnLst>
                                    </p:cTn>
                                  </p:par>
                                  <p:par>
                                    <p:cTn id="22" presetID="2" presetClass="entr" presetSubtype="2" fill="hold" nodeType="withEffect">
                                      <p:stCondLst>
                                        <p:cond delay="900"/>
                                      </p:stCondLst>
                                      <p:childTnLst>
                                        <p:set>
                                          <p:cBhvr>
                                            <p:cTn id="23" dur="1" fill="hold">
                                              <p:stCondLst>
                                                <p:cond delay="0"/>
                                              </p:stCondLst>
                                            </p:cTn>
                                            <p:tgtEl>
                                              <p:spTgt spid="131"/>
                                            </p:tgtEl>
                                            <p:attrNameLst>
                                              <p:attrName>style.visibility</p:attrName>
                                            </p:attrNameLst>
                                          </p:cBhvr>
                                          <p:to>
                                            <p:strVal val="visible"/>
                                          </p:to>
                                        </p:set>
                                        <p:anim calcmode="lin" valueType="num">
                                          <p:cBhvr additive="base">
                                            <p:cTn id="24" dur="500" fill="hold"/>
                                            <p:tgtEl>
                                              <p:spTgt spid="131"/>
                                            </p:tgtEl>
                                            <p:attrNameLst>
                                              <p:attrName>ppt_x</p:attrName>
                                            </p:attrNameLst>
                                          </p:cBhvr>
                                          <p:tavLst>
                                            <p:tav tm="0">
                                              <p:val>
                                                <p:strVal val="1+#ppt_w/2"/>
                                              </p:val>
                                            </p:tav>
                                            <p:tav tm="100000">
                                              <p:val>
                                                <p:strVal val="#ppt_x"/>
                                              </p:val>
                                            </p:tav>
                                          </p:tavLst>
                                        </p:anim>
                                        <p:anim calcmode="lin" valueType="num">
                                          <p:cBhvr additive="base">
                                            <p:cTn id="25" dur="500" fill="hold"/>
                                            <p:tgtEl>
                                              <p:spTgt spid="131"/>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900"/>
                                      </p:stCondLst>
                                      <p:childTnLst>
                                        <p:set>
                                          <p:cBhvr>
                                            <p:cTn id="27" dur="1" fill="hold">
                                              <p:stCondLst>
                                                <p:cond delay="0"/>
                                              </p:stCondLst>
                                            </p:cTn>
                                            <p:tgtEl>
                                              <p:spTgt spid="115"/>
                                            </p:tgtEl>
                                            <p:attrNameLst>
                                              <p:attrName>style.visibility</p:attrName>
                                            </p:attrNameLst>
                                          </p:cBhvr>
                                          <p:to>
                                            <p:strVal val="visible"/>
                                          </p:to>
                                        </p:set>
                                        <p:anim calcmode="lin" valueType="num">
                                          <p:cBhvr additive="base">
                                            <p:cTn id="28" dur="500" fill="hold"/>
                                            <p:tgtEl>
                                              <p:spTgt spid="115"/>
                                            </p:tgtEl>
                                            <p:attrNameLst>
                                              <p:attrName>ppt_x</p:attrName>
                                            </p:attrNameLst>
                                          </p:cBhvr>
                                          <p:tavLst>
                                            <p:tav tm="0">
                                              <p:val>
                                                <p:strVal val="1+#ppt_w/2"/>
                                              </p:val>
                                            </p:tav>
                                            <p:tav tm="100000">
                                              <p:val>
                                                <p:strVal val="#ppt_x"/>
                                              </p:val>
                                            </p:tav>
                                          </p:tavLst>
                                        </p:anim>
                                        <p:anim calcmode="lin" valueType="num">
                                          <p:cBhvr additive="base">
                                            <p:cTn id="29" dur="500" fill="hold"/>
                                            <p:tgtEl>
                                              <p:spTgt spid="115"/>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900"/>
                                      </p:stCondLst>
                                      <p:childTnLst>
                                        <p:set>
                                          <p:cBhvr>
                                            <p:cTn id="31" dur="1" fill="hold">
                                              <p:stCondLst>
                                                <p:cond delay="0"/>
                                              </p:stCondLst>
                                            </p:cTn>
                                            <p:tgtEl>
                                              <p:spTgt spid="118"/>
                                            </p:tgtEl>
                                            <p:attrNameLst>
                                              <p:attrName>style.visibility</p:attrName>
                                            </p:attrNameLst>
                                          </p:cBhvr>
                                          <p:to>
                                            <p:strVal val="visible"/>
                                          </p:to>
                                        </p:set>
                                        <p:anim calcmode="lin" valueType="num">
                                          <p:cBhvr additive="base">
                                            <p:cTn id="32" dur="500" fill="hold"/>
                                            <p:tgtEl>
                                              <p:spTgt spid="118"/>
                                            </p:tgtEl>
                                            <p:attrNameLst>
                                              <p:attrName>ppt_x</p:attrName>
                                            </p:attrNameLst>
                                          </p:cBhvr>
                                          <p:tavLst>
                                            <p:tav tm="0">
                                              <p:val>
                                                <p:strVal val="1+#ppt_w/2"/>
                                              </p:val>
                                            </p:tav>
                                            <p:tav tm="100000">
                                              <p:val>
                                                <p:strVal val="#ppt_x"/>
                                              </p:val>
                                            </p:tav>
                                          </p:tavLst>
                                        </p:anim>
                                        <p:anim calcmode="lin" valueType="num">
                                          <p:cBhvr additive="base">
                                            <p:cTn id="33" dur="500" fill="hold"/>
                                            <p:tgtEl>
                                              <p:spTgt spid="118"/>
                                            </p:tgtEl>
                                            <p:attrNameLst>
                                              <p:attrName>ppt_y</p:attrName>
                                            </p:attrNameLst>
                                          </p:cBhvr>
                                          <p:tavLst>
                                            <p:tav tm="0">
                                              <p:val>
                                                <p:strVal val="#ppt_y"/>
                                              </p:val>
                                            </p:tav>
                                            <p:tav tm="100000">
                                              <p:val>
                                                <p:strVal val="#ppt_y"/>
                                              </p:val>
                                            </p:tav>
                                          </p:tavLst>
                                        </p:anim>
                                      </p:childTnLst>
                                    </p:cTn>
                                  </p:par>
                                  <p:par>
                                    <p:cTn id="34" presetID="2" presetClass="entr" presetSubtype="2" fill="hold" nodeType="withEffect">
                                      <p:stCondLst>
                                        <p:cond delay="900"/>
                                      </p:stCondLst>
                                      <p:childTnLst>
                                        <p:set>
                                          <p:cBhvr>
                                            <p:cTn id="35" dur="1" fill="hold">
                                              <p:stCondLst>
                                                <p:cond delay="0"/>
                                              </p:stCondLst>
                                            </p:cTn>
                                            <p:tgtEl>
                                              <p:spTgt spid="121"/>
                                            </p:tgtEl>
                                            <p:attrNameLst>
                                              <p:attrName>style.visibility</p:attrName>
                                            </p:attrNameLst>
                                          </p:cBhvr>
                                          <p:to>
                                            <p:strVal val="visible"/>
                                          </p:to>
                                        </p:set>
                                        <p:anim calcmode="lin" valueType="num">
                                          <p:cBhvr additive="base">
                                            <p:cTn id="36" dur="500" fill="hold"/>
                                            <p:tgtEl>
                                              <p:spTgt spid="121"/>
                                            </p:tgtEl>
                                            <p:attrNameLst>
                                              <p:attrName>ppt_x</p:attrName>
                                            </p:attrNameLst>
                                          </p:cBhvr>
                                          <p:tavLst>
                                            <p:tav tm="0">
                                              <p:val>
                                                <p:strVal val="1+#ppt_w/2"/>
                                              </p:val>
                                            </p:tav>
                                            <p:tav tm="100000">
                                              <p:val>
                                                <p:strVal val="#ppt_x"/>
                                              </p:val>
                                            </p:tav>
                                          </p:tavLst>
                                        </p:anim>
                                        <p:anim calcmode="lin" valueType="num">
                                          <p:cBhvr additive="base">
                                            <p:cTn id="37" dur="500" fill="hold"/>
                                            <p:tgtEl>
                                              <p:spTgt spid="121"/>
                                            </p:tgtEl>
                                            <p:attrNameLst>
                                              <p:attrName>ppt_y</p:attrName>
                                            </p:attrNameLst>
                                          </p:cBhvr>
                                          <p:tavLst>
                                            <p:tav tm="0">
                                              <p:val>
                                                <p:strVal val="#ppt_y"/>
                                              </p:val>
                                            </p:tav>
                                            <p:tav tm="100000">
                                              <p:val>
                                                <p:strVal val="#ppt_y"/>
                                              </p:val>
                                            </p:tav>
                                          </p:tavLst>
                                        </p:anim>
                                      </p:childTnLst>
                                    </p:cTn>
                                  </p:par>
                                </p:childTnLst>
                              </p:cTn>
                            </p:par>
                            <p:par>
                              <p:cTn id="38" fill="hold">
                                <p:stCondLst>
                                  <p:cond delay="1900"/>
                                </p:stCondLst>
                                <p:childTnLst>
                                  <p:par>
                                    <p:cTn id="39" presetID="10" presetClass="entr" presetSubtype="0" fill="hold" grpId="0" nodeType="afterEffect">
                                      <p:stCondLst>
                                        <p:cond delay="0"/>
                                      </p:stCondLst>
                                      <p:childTnLst>
                                        <p:set>
                                          <p:cBhvr>
                                            <p:cTn id="40" dur="1" fill="hold">
                                              <p:stCondLst>
                                                <p:cond delay="0"/>
                                              </p:stCondLst>
                                            </p:cTn>
                                            <p:tgtEl>
                                              <p:spTgt spid="145"/>
                                            </p:tgtEl>
                                            <p:attrNameLst>
                                              <p:attrName>style.visibility</p:attrName>
                                            </p:attrNameLst>
                                          </p:cBhvr>
                                          <p:to>
                                            <p:strVal val="visible"/>
                                          </p:to>
                                        </p:set>
                                        <p:animEffect transition="in" filter="fade">
                                          <p:cBhvr>
                                            <p:cTn id="41" dur="500"/>
                                            <p:tgtEl>
                                              <p:spTgt spid="145"/>
                                            </p:tgtEl>
                                          </p:cBhvr>
                                        </p:animEffect>
                                      </p:childTnLst>
                                    </p:cTn>
                                  </p:par>
                                  <p:par>
                                    <p:cTn id="42" presetID="10" presetClass="entr" presetSubtype="0" fill="hold" grpId="0" nodeType="withEffect">
                                      <p:stCondLst>
                                        <p:cond delay="200"/>
                                      </p:stCondLst>
                                      <p:childTnLst>
                                        <p:set>
                                          <p:cBhvr>
                                            <p:cTn id="43" dur="1" fill="hold">
                                              <p:stCondLst>
                                                <p:cond delay="0"/>
                                              </p:stCondLst>
                                            </p:cTn>
                                            <p:tgtEl>
                                              <p:spTgt spid="140"/>
                                            </p:tgtEl>
                                            <p:attrNameLst>
                                              <p:attrName>style.visibility</p:attrName>
                                            </p:attrNameLst>
                                          </p:cBhvr>
                                          <p:to>
                                            <p:strVal val="visible"/>
                                          </p:to>
                                        </p:set>
                                        <p:animEffect transition="in" filter="fade">
                                          <p:cBhvr>
                                            <p:cTn id="44" dur="500"/>
                                            <p:tgtEl>
                                              <p:spTgt spid="140"/>
                                            </p:tgtEl>
                                          </p:cBhvr>
                                        </p:animEffect>
                                      </p:childTnLst>
                                    </p:cTn>
                                  </p:par>
                                  <p:par>
                                    <p:cTn id="45" presetID="10" presetClass="entr" presetSubtype="0" fill="hold" grpId="0" nodeType="withEffect">
                                      <p:stCondLst>
                                        <p:cond delay="400"/>
                                      </p:stCondLst>
                                      <p:childTnLst>
                                        <p:set>
                                          <p:cBhvr>
                                            <p:cTn id="46" dur="1" fill="hold">
                                              <p:stCondLst>
                                                <p:cond delay="0"/>
                                              </p:stCondLst>
                                            </p:cTn>
                                            <p:tgtEl>
                                              <p:spTgt spid="144"/>
                                            </p:tgtEl>
                                            <p:attrNameLst>
                                              <p:attrName>style.visibility</p:attrName>
                                            </p:attrNameLst>
                                          </p:cBhvr>
                                          <p:to>
                                            <p:strVal val="visible"/>
                                          </p:to>
                                        </p:set>
                                        <p:animEffect transition="in" filter="fade">
                                          <p:cBhvr>
                                            <p:cTn id="47" dur="500"/>
                                            <p:tgtEl>
                                              <p:spTgt spid="144"/>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141"/>
                                            </p:tgtEl>
                                            <p:attrNameLst>
                                              <p:attrName>style.visibility</p:attrName>
                                            </p:attrNameLst>
                                          </p:cBhvr>
                                          <p:to>
                                            <p:strVal val="visible"/>
                                          </p:to>
                                        </p:set>
                                        <p:animEffect transition="in" filter="fade">
                                          <p:cBhvr>
                                            <p:cTn id="50" dur="500"/>
                                            <p:tgtEl>
                                              <p:spTgt spid="141"/>
                                            </p:tgtEl>
                                          </p:cBhvr>
                                        </p:animEffect>
                                      </p:childTnLst>
                                    </p:cTn>
                                  </p:par>
                                  <p:par>
                                    <p:cTn id="51" presetID="10" presetClass="entr" presetSubtype="0" fill="hold" grpId="0" nodeType="withEffect">
                                      <p:stCondLst>
                                        <p:cond delay="700"/>
                                      </p:stCondLst>
                                      <p:childTnLst>
                                        <p:set>
                                          <p:cBhvr>
                                            <p:cTn id="52" dur="1" fill="hold">
                                              <p:stCondLst>
                                                <p:cond delay="0"/>
                                              </p:stCondLst>
                                            </p:cTn>
                                            <p:tgtEl>
                                              <p:spTgt spid="143"/>
                                            </p:tgtEl>
                                            <p:attrNameLst>
                                              <p:attrName>style.visibility</p:attrName>
                                            </p:attrNameLst>
                                          </p:cBhvr>
                                          <p:to>
                                            <p:strVal val="visible"/>
                                          </p:to>
                                        </p:set>
                                        <p:animEffect transition="in" filter="fade">
                                          <p:cBhvr>
                                            <p:cTn id="53" dur="500"/>
                                            <p:tgtEl>
                                              <p:spTgt spid="143"/>
                                            </p:tgtEl>
                                          </p:cBhvr>
                                        </p:animEffect>
                                      </p:childTnLst>
                                    </p:cTn>
                                  </p:par>
                                  <p:par>
                                    <p:cTn id="54" presetID="10" presetClass="entr" presetSubtype="0" fill="hold" grpId="0" nodeType="withEffect">
                                      <p:stCondLst>
                                        <p:cond delay="900"/>
                                      </p:stCondLst>
                                      <p:childTnLst>
                                        <p:set>
                                          <p:cBhvr>
                                            <p:cTn id="55" dur="1" fill="hold">
                                              <p:stCondLst>
                                                <p:cond delay="0"/>
                                              </p:stCondLst>
                                            </p:cTn>
                                            <p:tgtEl>
                                              <p:spTgt spid="142"/>
                                            </p:tgtEl>
                                            <p:attrNameLst>
                                              <p:attrName>style.visibility</p:attrName>
                                            </p:attrNameLst>
                                          </p:cBhvr>
                                          <p:to>
                                            <p:strVal val="visible"/>
                                          </p:to>
                                        </p:set>
                                        <p:animEffect transition="in" filter="fade">
                                          <p:cBhvr>
                                            <p:cTn id="56" dur="500"/>
                                            <p:tgtEl>
                                              <p:spTgt spid="142"/>
                                            </p:tgtEl>
                                          </p:cBhvr>
                                        </p:animEffect>
                                      </p:childTnLst>
                                    </p:cTn>
                                  </p:par>
                                </p:childTnLst>
                              </p:cTn>
                            </p:par>
                            <p:par>
                              <p:cTn id="57" fill="hold">
                                <p:stCondLst>
                                  <p:cond delay="3300"/>
                                </p:stCondLst>
                                <p:childTnLst>
                                  <p:par>
                                    <p:cTn id="58" presetID="2" presetClass="entr" presetSubtype="4" fill="hold" nodeType="afterEffect">
                                      <p:stCondLst>
                                        <p:cond delay="0"/>
                                      </p:stCondLst>
                                      <p:childTnLst>
                                        <p:set>
                                          <p:cBhvr>
                                            <p:cTn id="59" dur="1" fill="hold">
                                              <p:stCondLst>
                                                <p:cond delay="0"/>
                                              </p:stCondLst>
                                            </p:cTn>
                                            <p:tgtEl>
                                              <p:spTgt spid="134"/>
                                            </p:tgtEl>
                                            <p:attrNameLst>
                                              <p:attrName>style.visibility</p:attrName>
                                            </p:attrNameLst>
                                          </p:cBhvr>
                                          <p:to>
                                            <p:strVal val="visible"/>
                                          </p:to>
                                        </p:set>
                                        <p:anim calcmode="lin" valueType="num">
                                          <p:cBhvr additive="base">
                                            <p:cTn id="60" dur="500" fill="hold"/>
                                            <p:tgtEl>
                                              <p:spTgt spid="134"/>
                                            </p:tgtEl>
                                            <p:attrNameLst>
                                              <p:attrName>ppt_x</p:attrName>
                                            </p:attrNameLst>
                                          </p:cBhvr>
                                          <p:tavLst>
                                            <p:tav tm="0">
                                              <p:val>
                                                <p:strVal val="#ppt_x"/>
                                              </p:val>
                                            </p:tav>
                                            <p:tav tm="100000">
                                              <p:val>
                                                <p:strVal val="#ppt_x"/>
                                              </p:val>
                                            </p:tav>
                                          </p:tavLst>
                                        </p:anim>
                                        <p:anim calcmode="lin" valueType="num">
                                          <p:cBhvr additive="base">
                                            <p:cTn id="61" dur="500" fill="hold"/>
                                            <p:tgtEl>
                                              <p:spTgt spid="134"/>
                                            </p:tgtEl>
                                            <p:attrNameLst>
                                              <p:attrName>ppt_y</p:attrName>
                                            </p:attrNameLst>
                                          </p:cBhvr>
                                          <p:tavLst>
                                            <p:tav tm="0">
                                              <p:val>
                                                <p:strVal val="1+#ppt_h/2"/>
                                              </p:val>
                                            </p:tav>
                                            <p:tav tm="100000">
                                              <p:val>
                                                <p:strVal val="#ppt_y"/>
                                              </p:val>
                                            </p:tav>
                                          </p:tavLst>
                                        </p:anim>
                                      </p:childTnLst>
                                    </p:cTn>
                                  </p:par>
                                  <p:par>
                                    <p:cTn id="62" presetID="12" presetClass="entr" presetSubtype="8" fill="hold" grpId="0" nodeType="withEffect">
                                      <p:stCondLst>
                                        <p:cond delay="200"/>
                                      </p:stCondLst>
                                      <p:childTnLst>
                                        <p:set>
                                          <p:cBhvr>
                                            <p:cTn id="63" dur="1" fill="hold">
                                              <p:stCondLst>
                                                <p:cond delay="0"/>
                                              </p:stCondLst>
                                            </p:cTn>
                                            <p:tgtEl>
                                              <p:spTgt spid="146"/>
                                            </p:tgtEl>
                                            <p:attrNameLst>
                                              <p:attrName>style.visibility</p:attrName>
                                            </p:attrNameLst>
                                          </p:cBhvr>
                                          <p:to>
                                            <p:strVal val="visible"/>
                                          </p:to>
                                        </p:set>
                                        <p:anim calcmode="lin" valueType="num">
                                          <p:cBhvr additive="base">
                                            <p:cTn id="64" dur="300"/>
                                            <p:tgtEl>
                                              <p:spTgt spid="146"/>
                                            </p:tgtEl>
                                            <p:attrNameLst>
                                              <p:attrName>ppt_x</p:attrName>
                                            </p:attrNameLst>
                                          </p:cBhvr>
                                          <p:tavLst>
                                            <p:tav tm="0">
                                              <p:val>
                                                <p:strVal val="#ppt_x-#ppt_w*1.125000"/>
                                              </p:val>
                                            </p:tav>
                                            <p:tav tm="100000">
                                              <p:val>
                                                <p:strVal val="#ppt_x"/>
                                              </p:val>
                                            </p:tav>
                                          </p:tavLst>
                                        </p:anim>
                                        <p:animEffect transition="in" filter="wipe(right)">
                                          <p:cBhvr>
                                            <p:cTn id="65" dur="300"/>
                                            <p:tgtEl>
                                              <p:spTgt spid="146"/>
                                            </p:tgtEl>
                                          </p:cBhvr>
                                        </p:animEffect>
                                      </p:childTnLst>
                                    </p:cTn>
                                  </p:par>
                                  <p:par>
                                    <p:cTn id="66" presetID="12" presetClass="entr" presetSubtype="8" fill="hold" grpId="0" nodeType="withEffect">
                                      <p:stCondLst>
                                        <p:cond delay="200"/>
                                      </p:stCondLst>
                                      <p:childTnLst>
                                        <p:set>
                                          <p:cBhvr>
                                            <p:cTn id="67" dur="1" fill="hold">
                                              <p:stCondLst>
                                                <p:cond delay="0"/>
                                              </p:stCondLst>
                                            </p:cTn>
                                            <p:tgtEl>
                                              <p:spTgt spid="147"/>
                                            </p:tgtEl>
                                            <p:attrNameLst>
                                              <p:attrName>style.visibility</p:attrName>
                                            </p:attrNameLst>
                                          </p:cBhvr>
                                          <p:to>
                                            <p:strVal val="visible"/>
                                          </p:to>
                                        </p:set>
                                        <p:anim calcmode="lin" valueType="num">
                                          <p:cBhvr additive="base">
                                            <p:cTn id="68" dur="300"/>
                                            <p:tgtEl>
                                              <p:spTgt spid="147"/>
                                            </p:tgtEl>
                                            <p:attrNameLst>
                                              <p:attrName>ppt_x</p:attrName>
                                            </p:attrNameLst>
                                          </p:cBhvr>
                                          <p:tavLst>
                                            <p:tav tm="0">
                                              <p:val>
                                                <p:strVal val="#ppt_x-#ppt_w*1.125000"/>
                                              </p:val>
                                            </p:tav>
                                            <p:tav tm="100000">
                                              <p:val>
                                                <p:strVal val="#ppt_x"/>
                                              </p:val>
                                            </p:tav>
                                          </p:tavLst>
                                        </p:anim>
                                        <p:animEffect transition="in" filter="wipe(right)">
                                          <p:cBhvr>
                                            <p:cTn id="69" dur="300"/>
                                            <p:tgtEl>
                                              <p:spTgt spid="147"/>
                                            </p:tgtEl>
                                          </p:cBhvr>
                                        </p:animEffect>
                                      </p:childTnLst>
                                    </p:cTn>
                                  </p:par>
                                  <p:par>
                                    <p:cTn id="70" presetID="12" presetClass="entr" presetSubtype="8" fill="hold" grpId="0" nodeType="withEffect">
                                      <p:stCondLst>
                                        <p:cond delay="200"/>
                                      </p:stCondLst>
                                      <p:childTnLst>
                                        <p:set>
                                          <p:cBhvr>
                                            <p:cTn id="71" dur="1" fill="hold">
                                              <p:stCondLst>
                                                <p:cond delay="0"/>
                                              </p:stCondLst>
                                            </p:cTn>
                                            <p:tgtEl>
                                              <p:spTgt spid="148"/>
                                            </p:tgtEl>
                                            <p:attrNameLst>
                                              <p:attrName>style.visibility</p:attrName>
                                            </p:attrNameLst>
                                          </p:cBhvr>
                                          <p:to>
                                            <p:strVal val="visible"/>
                                          </p:to>
                                        </p:set>
                                        <p:anim calcmode="lin" valueType="num">
                                          <p:cBhvr additive="base">
                                            <p:cTn id="72" dur="300"/>
                                            <p:tgtEl>
                                              <p:spTgt spid="148"/>
                                            </p:tgtEl>
                                            <p:attrNameLst>
                                              <p:attrName>ppt_x</p:attrName>
                                            </p:attrNameLst>
                                          </p:cBhvr>
                                          <p:tavLst>
                                            <p:tav tm="0">
                                              <p:val>
                                                <p:strVal val="#ppt_x-#ppt_w*1.125000"/>
                                              </p:val>
                                            </p:tav>
                                            <p:tav tm="100000">
                                              <p:val>
                                                <p:strVal val="#ppt_x"/>
                                              </p:val>
                                            </p:tav>
                                          </p:tavLst>
                                        </p:anim>
                                        <p:animEffect transition="in" filter="wipe(right)">
                                          <p:cBhvr>
                                            <p:cTn id="73" dur="300"/>
                                            <p:tgtEl>
                                              <p:spTgt spid="148"/>
                                            </p:tgtEl>
                                          </p:cBhvr>
                                        </p:animEffect>
                                      </p:childTnLst>
                                    </p:cTn>
                                  </p:par>
                                  <p:par>
                                    <p:cTn id="74" presetID="12" presetClass="entr" presetSubtype="8" fill="hold" grpId="0" nodeType="withEffect">
                                      <p:stCondLst>
                                        <p:cond delay="200"/>
                                      </p:stCondLst>
                                      <p:childTnLst>
                                        <p:set>
                                          <p:cBhvr>
                                            <p:cTn id="75" dur="1" fill="hold">
                                              <p:stCondLst>
                                                <p:cond delay="0"/>
                                              </p:stCondLst>
                                            </p:cTn>
                                            <p:tgtEl>
                                              <p:spTgt spid="149"/>
                                            </p:tgtEl>
                                            <p:attrNameLst>
                                              <p:attrName>style.visibility</p:attrName>
                                            </p:attrNameLst>
                                          </p:cBhvr>
                                          <p:to>
                                            <p:strVal val="visible"/>
                                          </p:to>
                                        </p:set>
                                        <p:anim calcmode="lin" valueType="num">
                                          <p:cBhvr additive="base">
                                            <p:cTn id="76" dur="300"/>
                                            <p:tgtEl>
                                              <p:spTgt spid="149"/>
                                            </p:tgtEl>
                                            <p:attrNameLst>
                                              <p:attrName>ppt_x</p:attrName>
                                            </p:attrNameLst>
                                          </p:cBhvr>
                                          <p:tavLst>
                                            <p:tav tm="0">
                                              <p:val>
                                                <p:strVal val="#ppt_x-#ppt_w*1.125000"/>
                                              </p:val>
                                            </p:tav>
                                            <p:tav tm="100000">
                                              <p:val>
                                                <p:strVal val="#ppt_x"/>
                                              </p:val>
                                            </p:tav>
                                          </p:tavLst>
                                        </p:anim>
                                        <p:animEffect transition="in" filter="wipe(right)">
                                          <p:cBhvr>
                                            <p:cTn id="77" dur="300"/>
                                            <p:tgtEl>
                                              <p:spTgt spid="149"/>
                                            </p:tgtEl>
                                          </p:cBhvr>
                                        </p:animEffect>
                                      </p:childTnLst>
                                    </p:cTn>
                                  </p:par>
                                  <p:par>
                                    <p:cTn id="78" presetID="12" presetClass="entr" presetSubtype="8" fill="hold" grpId="0" nodeType="withEffect">
                                      <p:stCondLst>
                                        <p:cond delay="200"/>
                                      </p:stCondLst>
                                      <p:childTnLst>
                                        <p:set>
                                          <p:cBhvr>
                                            <p:cTn id="79" dur="1" fill="hold">
                                              <p:stCondLst>
                                                <p:cond delay="0"/>
                                              </p:stCondLst>
                                            </p:cTn>
                                            <p:tgtEl>
                                              <p:spTgt spid="150"/>
                                            </p:tgtEl>
                                            <p:attrNameLst>
                                              <p:attrName>style.visibility</p:attrName>
                                            </p:attrNameLst>
                                          </p:cBhvr>
                                          <p:to>
                                            <p:strVal val="visible"/>
                                          </p:to>
                                        </p:set>
                                        <p:anim calcmode="lin" valueType="num">
                                          <p:cBhvr additive="base">
                                            <p:cTn id="80" dur="300"/>
                                            <p:tgtEl>
                                              <p:spTgt spid="150"/>
                                            </p:tgtEl>
                                            <p:attrNameLst>
                                              <p:attrName>ppt_x</p:attrName>
                                            </p:attrNameLst>
                                          </p:cBhvr>
                                          <p:tavLst>
                                            <p:tav tm="0">
                                              <p:val>
                                                <p:strVal val="#ppt_x-#ppt_w*1.125000"/>
                                              </p:val>
                                            </p:tav>
                                            <p:tav tm="100000">
                                              <p:val>
                                                <p:strVal val="#ppt_x"/>
                                              </p:val>
                                            </p:tav>
                                          </p:tavLst>
                                        </p:anim>
                                        <p:animEffect transition="in" filter="wipe(right)">
                                          <p:cBhvr>
                                            <p:cTn id="81" dur="300"/>
                                            <p:tgtEl>
                                              <p:spTgt spid="150"/>
                                            </p:tgtEl>
                                          </p:cBhvr>
                                        </p:animEffect>
                                      </p:childTnLst>
                                    </p:cTn>
                                  </p:par>
                                  <p:par>
                                    <p:cTn id="82" presetID="12" presetClass="entr" presetSubtype="8" fill="hold" grpId="0" nodeType="withEffect">
                                      <p:stCondLst>
                                        <p:cond delay="200"/>
                                      </p:stCondLst>
                                      <p:childTnLst>
                                        <p:set>
                                          <p:cBhvr>
                                            <p:cTn id="83" dur="1" fill="hold">
                                              <p:stCondLst>
                                                <p:cond delay="0"/>
                                              </p:stCondLst>
                                            </p:cTn>
                                            <p:tgtEl>
                                              <p:spTgt spid="151"/>
                                            </p:tgtEl>
                                            <p:attrNameLst>
                                              <p:attrName>style.visibility</p:attrName>
                                            </p:attrNameLst>
                                          </p:cBhvr>
                                          <p:to>
                                            <p:strVal val="visible"/>
                                          </p:to>
                                        </p:set>
                                        <p:anim calcmode="lin" valueType="num">
                                          <p:cBhvr additive="base">
                                            <p:cTn id="84" dur="300"/>
                                            <p:tgtEl>
                                              <p:spTgt spid="151"/>
                                            </p:tgtEl>
                                            <p:attrNameLst>
                                              <p:attrName>ppt_x</p:attrName>
                                            </p:attrNameLst>
                                          </p:cBhvr>
                                          <p:tavLst>
                                            <p:tav tm="0">
                                              <p:val>
                                                <p:strVal val="#ppt_x-#ppt_w*1.125000"/>
                                              </p:val>
                                            </p:tav>
                                            <p:tav tm="100000">
                                              <p:val>
                                                <p:strVal val="#ppt_x"/>
                                              </p:val>
                                            </p:tav>
                                          </p:tavLst>
                                        </p:anim>
                                        <p:animEffect transition="in" filter="wipe(right)">
                                          <p:cBhvr>
                                            <p:cTn id="85" dur="300"/>
                                            <p:tgtEl>
                                              <p:spTgt spid="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124" grpId="0" animBg="1"/>
          <p:bldP spid="140" grpId="0"/>
          <p:bldP spid="141" grpId="0"/>
          <p:bldP spid="142" grpId="0"/>
          <p:bldP spid="143" grpId="0"/>
          <p:bldP spid="144" grpId="0"/>
          <p:bldP spid="145" grpId="0"/>
          <p:bldP spid="146" grpId="0"/>
          <p:bldP spid="147" grpId="0"/>
          <p:bldP spid="148" grpId="0"/>
          <p:bldP spid="149" grpId="0"/>
          <p:bldP spid="150" grpId="0"/>
          <p:bldP spid="151"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实践重点</a:t>
            </a:r>
          </a:p>
        </p:txBody>
      </p:sp>
      <p:grpSp>
        <p:nvGrpSpPr>
          <p:cNvPr id="40" name="组合 39"/>
          <p:cNvGrpSpPr/>
          <p:nvPr/>
        </p:nvGrpSpPr>
        <p:grpSpPr>
          <a:xfrm>
            <a:off x="1403648" y="1875483"/>
            <a:ext cx="1169410" cy="1008112"/>
            <a:chOff x="1403648" y="1851670"/>
            <a:chExt cx="1169410" cy="1008112"/>
          </a:xfrm>
        </p:grpSpPr>
        <p:sp>
          <p:nvSpPr>
            <p:cNvPr id="41" name="六边形 40"/>
            <p:cNvSpPr/>
            <p:nvPr/>
          </p:nvSpPr>
          <p:spPr>
            <a:xfrm>
              <a:off x="1403648" y="1851670"/>
              <a:ext cx="1169410" cy="1008112"/>
            </a:xfrm>
            <a:prstGeom prst="hexagon">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42" name="矩形 15"/>
            <p:cNvSpPr>
              <a:spLocks noChangeArrowheads="1"/>
            </p:cNvSpPr>
            <p:nvPr/>
          </p:nvSpPr>
          <p:spPr bwMode="auto">
            <a:xfrm>
              <a:off x="1581201" y="2119988"/>
              <a:ext cx="800219" cy="381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30000"/>
                </a:lnSpc>
              </a:pPr>
              <a:r>
                <a:rPr lang="zh-CN" altLang="en-US" sz="16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难点二</a:t>
              </a:r>
              <a:endParaRPr lang="en-US" altLang="zh-CN" sz="16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43" name="组合 42"/>
          <p:cNvGrpSpPr/>
          <p:nvPr/>
        </p:nvGrpSpPr>
        <p:grpSpPr>
          <a:xfrm>
            <a:off x="1403648" y="3928060"/>
            <a:ext cx="1169410" cy="1008112"/>
            <a:chOff x="3851920" y="1851670"/>
            <a:chExt cx="1169410" cy="1008112"/>
          </a:xfrm>
        </p:grpSpPr>
        <p:sp>
          <p:nvSpPr>
            <p:cNvPr id="44" name="六边形 43"/>
            <p:cNvSpPr/>
            <p:nvPr/>
          </p:nvSpPr>
          <p:spPr>
            <a:xfrm>
              <a:off x="3851920" y="1851670"/>
              <a:ext cx="1169410" cy="1008112"/>
            </a:xfrm>
            <a:prstGeom prst="hexagon">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45" name="矩形 15"/>
            <p:cNvSpPr>
              <a:spLocks noChangeArrowheads="1"/>
            </p:cNvSpPr>
            <p:nvPr/>
          </p:nvSpPr>
          <p:spPr bwMode="auto">
            <a:xfrm>
              <a:off x="3926881" y="2119988"/>
              <a:ext cx="1005403" cy="381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30000"/>
                </a:lnSpc>
              </a:pPr>
              <a:r>
                <a:rPr lang="zh-CN" altLang="en-US" sz="16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团队建设</a:t>
              </a:r>
              <a:endParaRPr lang="en-US" altLang="zh-CN" sz="16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46" name="组合 45"/>
          <p:cNvGrpSpPr/>
          <p:nvPr/>
        </p:nvGrpSpPr>
        <p:grpSpPr>
          <a:xfrm>
            <a:off x="2627784" y="2901771"/>
            <a:ext cx="1169410" cy="1008112"/>
            <a:chOff x="2627784" y="2591464"/>
            <a:chExt cx="1169410" cy="1008112"/>
          </a:xfrm>
        </p:grpSpPr>
        <p:sp>
          <p:nvSpPr>
            <p:cNvPr id="47" name="六边形 46"/>
            <p:cNvSpPr/>
            <p:nvPr/>
          </p:nvSpPr>
          <p:spPr>
            <a:xfrm>
              <a:off x="2627784" y="2591464"/>
              <a:ext cx="1169410" cy="1008112"/>
            </a:xfrm>
            <a:prstGeom prst="hexagon">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48" name="矩形 15"/>
            <p:cNvSpPr>
              <a:spLocks noChangeArrowheads="1"/>
            </p:cNvSpPr>
            <p:nvPr/>
          </p:nvSpPr>
          <p:spPr bwMode="auto">
            <a:xfrm>
              <a:off x="2728392" y="2859782"/>
              <a:ext cx="954107" cy="453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30000"/>
                </a:lnSpc>
              </a:pPr>
              <a:r>
                <a:rPr lang="zh-CN" altLang="en-US" sz="20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难点二</a:t>
              </a:r>
              <a:endParaRPr lang="en-US" altLang="zh-CN" sz="20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49" name="组合 48"/>
          <p:cNvGrpSpPr/>
          <p:nvPr/>
        </p:nvGrpSpPr>
        <p:grpSpPr>
          <a:xfrm>
            <a:off x="2538494" y="849195"/>
            <a:ext cx="1169410" cy="1008112"/>
            <a:chOff x="5076056" y="2591464"/>
            <a:chExt cx="1169410" cy="1008112"/>
          </a:xfrm>
        </p:grpSpPr>
        <p:sp>
          <p:nvSpPr>
            <p:cNvPr id="50" name="六边形 49"/>
            <p:cNvSpPr/>
            <p:nvPr/>
          </p:nvSpPr>
          <p:spPr>
            <a:xfrm>
              <a:off x="5076056" y="2591464"/>
              <a:ext cx="1169410" cy="1008112"/>
            </a:xfrm>
            <a:prstGeom prst="hexagon">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51" name="矩形 15"/>
            <p:cNvSpPr>
              <a:spLocks noChangeArrowheads="1"/>
            </p:cNvSpPr>
            <p:nvPr/>
          </p:nvSpPr>
          <p:spPr bwMode="auto">
            <a:xfrm>
              <a:off x="5253610" y="2859782"/>
              <a:ext cx="800219" cy="381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lnSpc>
                  <a:spcPct val="130000"/>
                </a:lnSpc>
              </a:pPr>
              <a:r>
                <a:rPr lang="en-US" altLang="zh-CN" sz="1600" dirty="0">
                  <a:solidFill>
                    <a:schemeClr val="accent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16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难点一</a:t>
              </a:r>
              <a:endParaRPr lang="en-US" altLang="zh-CN" sz="16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52" name="文本框 347"/>
          <p:cNvSpPr txBox="1"/>
          <p:nvPr/>
        </p:nvSpPr>
        <p:spPr>
          <a:xfrm>
            <a:off x="4000436" y="3051884"/>
            <a:ext cx="3837278" cy="707886"/>
          </a:xfrm>
          <a:prstGeom prst="rect">
            <a:avLst/>
          </a:prstGeom>
          <a:noFill/>
        </p:spPr>
        <p:txBody>
          <a:bodyPr wrap="square" rtlCol="0">
            <a:spAutoFit/>
          </a:bodyPr>
          <a:lstStyle/>
          <a:p>
            <a:r>
              <a:rPr lang="zh-CN" altLang="en-US" sz="1000" dirty="0" smtClean="0">
                <a:solidFill>
                  <a:schemeClr val="tx1">
                    <a:lumMod val="50000"/>
                    <a:lumOff val="50000"/>
                  </a:schemeClr>
                </a:solidFill>
                <a:ea typeface="微软雅黑"/>
              </a:rPr>
              <a:t>您的内容打在这里，或者通过复制您的文本后，在此框中选择粘贴，并选择只保留文字。您的内容打在这里，或者通过复制您的文本后，在此框中选择粘贴，并选择只保留文字。</a:t>
            </a:r>
          </a:p>
          <a:p>
            <a:endParaRPr lang="zh-CN" altLang="en-US" sz="1000" dirty="0">
              <a:solidFill>
                <a:schemeClr val="tx1">
                  <a:lumMod val="50000"/>
                  <a:lumOff val="50000"/>
                </a:schemeClr>
              </a:solidFill>
              <a:ea typeface="微软雅黑"/>
            </a:endParaRPr>
          </a:p>
        </p:txBody>
      </p:sp>
      <p:sp>
        <p:nvSpPr>
          <p:cNvPr id="53" name="文本框 347"/>
          <p:cNvSpPr txBox="1"/>
          <p:nvPr/>
        </p:nvSpPr>
        <p:spPr>
          <a:xfrm>
            <a:off x="3938509" y="999308"/>
            <a:ext cx="3812120" cy="707886"/>
          </a:xfrm>
          <a:prstGeom prst="rect">
            <a:avLst/>
          </a:prstGeom>
          <a:noFill/>
        </p:spPr>
        <p:txBody>
          <a:bodyPr wrap="square" rtlCol="0">
            <a:spAutoFit/>
          </a:bodyPr>
          <a:lstStyle/>
          <a:p>
            <a:r>
              <a:rPr lang="zh-CN" altLang="en-US" sz="1000" dirty="0" smtClean="0">
                <a:solidFill>
                  <a:schemeClr val="tx1">
                    <a:lumMod val="50000"/>
                    <a:lumOff val="50000"/>
                  </a:schemeClr>
                </a:solidFill>
                <a:ea typeface="微软雅黑"/>
              </a:rPr>
              <a:t>您的内容打在这里，或者通过复制您的文本后，在此框中选择粘贴，并选择只保留文字。您的内容打在这里，或者通过复制您的文本后，在此框中选择粘贴，并选择只保留文字。</a:t>
            </a:r>
          </a:p>
          <a:p>
            <a:endParaRPr lang="zh-CN" altLang="en-US" sz="1000" dirty="0">
              <a:solidFill>
                <a:schemeClr val="tx1">
                  <a:lumMod val="50000"/>
                  <a:lumOff val="50000"/>
                </a:schemeClr>
              </a:solidFill>
              <a:ea typeface="微软雅黑"/>
            </a:endParaRPr>
          </a:p>
        </p:txBody>
      </p:sp>
      <p:sp>
        <p:nvSpPr>
          <p:cNvPr id="54" name="文本框 347"/>
          <p:cNvSpPr txBox="1"/>
          <p:nvPr/>
        </p:nvSpPr>
        <p:spPr>
          <a:xfrm>
            <a:off x="2934933" y="2025596"/>
            <a:ext cx="3843238" cy="707886"/>
          </a:xfrm>
          <a:prstGeom prst="rect">
            <a:avLst/>
          </a:prstGeom>
          <a:noFill/>
        </p:spPr>
        <p:txBody>
          <a:bodyPr wrap="square" rtlCol="0">
            <a:spAutoFit/>
          </a:bodyPr>
          <a:lstStyle/>
          <a:p>
            <a:r>
              <a:rPr lang="zh-CN" altLang="en-US" sz="1000" dirty="0" smtClean="0">
                <a:solidFill>
                  <a:schemeClr val="tx1">
                    <a:lumMod val="50000"/>
                    <a:lumOff val="50000"/>
                  </a:schemeClr>
                </a:solidFill>
                <a:ea typeface="微软雅黑"/>
              </a:rPr>
              <a:t>您的内容打在这里，或者通过复制您的文本后，在此框中选择粘贴，并选择只保留文字。您的内容打在这里，或者通过复制您的文本后，在此框中选择粘贴，并选择只保留文字。</a:t>
            </a:r>
          </a:p>
          <a:p>
            <a:endParaRPr lang="zh-CN" altLang="en-US" sz="1000" dirty="0">
              <a:solidFill>
                <a:schemeClr val="tx1">
                  <a:lumMod val="50000"/>
                  <a:lumOff val="50000"/>
                </a:schemeClr>
              </a:solidFill>
              <a:ea typeface="微软雅黑"/>
            </a:endParaRPr>
          </a:p>
        </p:txBody>
      </p:sp>
      <p:sp>
        <p:nvSpPr>
          <p:cNvPr id="55" name="文本框 347"/>
          <p:cNvSpPr txBox="1"/>
          <p:nvPr/>
        </p:nvSpPr>
        <p:spPr>
          <a:xfrm>
            <a:off x="2710837" y="4078173"/>
            <a:ext cx="3835106" cy="707886"/>
          </a:xfrm>
          <a:prstGeom prst="rect">
            <a:avLst/>
          </a:prstGeom>
          <a:noFill/>
        </p:spPr>
        <p:txBody>
          <a:bodyPr wrap="square" rtlCol="0">
            <a:spAutoFit/>
          </a:bodyPr>
          <a:lstStyle/>
          <a:p>
            <a:r>
              <a:rPr lang="zh-CN" altLang="en-US" sz="1000" dirty="0" smtClean="0">
                <a:solidFill>
                  <a:schemeClr val="tx1">
                    <a:lumMod val="50000"/>
                    <a:lumOff val="50000"/>
                  </a:schemeClr>
                </a:solidFill>
                <a:ea typeface="微软雅黑"/>
              </a:rPr>
              <a:t>您的内容打在这里，或者通过复制您的文本后，在此框中选择粘贴，并选择只保留文字。您的内容打在这里，或者通过复制您的文本后，在此框中选择粘贴，并选择只保留文字。</a:t>
            </a:r>
          </a:p>
          <a:p>
            <a:endParaRPr lang="zh-CN" altLang="en-US" sz="1000" dirty="0">
              <a:solidFill>
                <a:schemeClr val="tx1">
                  <a:lumMod val="50000"/>
                  <a:lumOff val="50000"/>
                </a:schemeClr>
              </a:solidFill>
              <a:ea typeface="微软雅黑"/>
            </a:endParaRPr>
          </a:p>
        </p:txBody>
      </p:sp>
    </p:spTree>
    <p:extLst>
      <p:ext uri="{BB962C8B-B14F-4D97-AF65-F5344CB8AC3E}">
        <p14:creationId xmlns:p14="http://schemas.microsoft.com/office/powerpoint/2010/main" val="3907385668"/>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40"/>
                                        </p:tgtEl>
                                        <p:attrNameLst>
                                          <p:attrName>style.visibility</p:attrName>
                                        </p:attrNameLst>
                                      </p:cBhvr>
                                      <p:to>
                                        <p:strVal val="visible"/>
                                      </p:to>
                                    </p:set>
                                    <p:anim calcmode="lin" valueType="num">
                                      <p:cBhvr>
                                        <p:cTn id="13" dur="500" fill="hold"/>
                                        <p:tgtEl>
                                          <p:spTgt spid="40"/>
                                        </p:tgtEl>
                                        <p:attrNameLst>
                                          <p:attrName>ppt_w</p:attrName>
                                        </p:attrNameLst>
                                      </p:cBhvr>
                                      <p:tavLst>
                                        <p:tav tm="0">
                                          <p:val>
                                            <p:fltVal val="0"/>
                                          </p:val>
                                        </p:tav>
                                        <p:tav tm="100000">
                                          <p:val>
                                            <p:strVal val="#ppt_w"/>
                                          </p:val>
                                        </p:tav>
                                      </p:tavLst>
                                    </p:anim>
                                    <p:anim calcmode="lin" valueType="num">
                                      <p:cBhvr>
                                        <p:cTn id="14" dur="500" fill="hold"/>
                                        <p:tgtEl>
                                          <p:spTgt spid="40"/>
                                        </p:tgtEl>
                                        <p:attrNameLst>
                                          <p:attrName>ppt_h</p:attrName>
                                        </p:attrNameLst>
                                      </p:cBhvr>
                                      <p:tavLst>
                                        <p:tav tm="0">
                                          <p:val>
                                            <p:fltVal val="0"/>
                                          </p:val>
                                        </p:tav>
                                        <p:tav tm="100000">
                                          <p:val>
                                            <p:strVal val="#ppt_h"/>
                                          </p:val>
                                        </p:tav>
                                      </p:tavLst>
                                    </p:anim>
                                    <p:animEffect transition="in" filter="fade">
                                      <p:cBhvr>
                                        <p:cTn id="15" dur="500"/>
                                        <p:tgtEl>
                                          <p:spTgt spid="40"/>
                                        </p:tgtEl>
                                      </p:cBhvr>
                                    </p:animEffect>
                                  </p:childTnLst>
                                </p:cTn>
                              </p:par>
                              <p:par>
                                <p:cTn id="16" presetID="53" presetClass="entr" presetSubtype="16" fill="hold" nodeType="with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p:cTn id="18" dur="500" fill="hold"/>
                                        <p:tgtEl>
                                          <p:spTgt spid="46"/>
                                        </p:tgtEl>
                                        <p:attrNameLst>
                                          <p:attrName>ppt_w</p:attrName>
                                        </p:attrNameLst>
                                      </p:cBhvr>
                                      <p:tavLst>
                                        <p:tav tm="0">
                                          <p:val>
                                            <p:fltVal val="0"/>
                                          </p:val>
                                        </p:tav>
                                        <p:tav tm="100000">
                                          <p:val>
                                            <p:strVal val="#ppt_w"/>
                                          </p:val>
                                        </p:tav>
                                      </p:tavLst>
                                    </p:anim>
                                    <p:anim calcmode="lin" valueType="num">
                                      <p:cBhvr>
                                        <p:cTn id="19" dur="500" fill="hold"/>
                                        <p:tgtEl>
                                          <p:spTgt spid="46"/>
                                        </p:tgtEl>
                                        <p:attrNameLst>
                                          <p:attrName>ppt_h</p:attrName>
                                        </p:attrNameLst>
                                      </p:cBhvr>
                                      <p:tavLst>
                                        <p:tav tm="0">
                                          <p:val>
                                            <p:fltVal val="0"/>
                                          </p:val>
                                        </p:tav>
                                        <p:tav tm="100000">
                                          <p:val>
                                            <p:strVal val="#ppt_h"/>
                                          </p:val>
                                        </p:tav>
                                      </p:tavLst>
                                    </p:anim>
                                    <p:animEffect transition="in" filter="fade">
                                      <p:cBhvr>
                                        <p:cTn id="20" dur="500"/>
                                        <p:tgtEl>
                                          <p:spTgt spid="46"/>
                                        </p:tgtEl>
                                      </p:cBhvr>
                                    </p:animEffect>
                                  </p:childTnLst>
                                </p:cTn>
                              </p:par>
                              <p:par>
                                <p:cTn id="21" presetID="53" presetClass="entr" presetSubtype="16" fill="hold" nodeType="withEffect">
                                  <p:stCondLst>
                                    <p:cond delay="0"/>
                                  </p:stCondLst>
                                  <p:childTnLst>
                                    <p:set>
                                      <p:cBhvr>
                                        <p:cTn id="22" dur="1" fill="hold">
                                          <p:stCondLst>
                                            <p:cond delay="0"/>
                                          </p:stCondLst>
                                        </p:cTn>
                                        <p:tgtEl>
                                          <p:spTgt spid="43"/>
                                        </p:tgtEl>
                                        <p:attrNameLst>
                                          <p:attrName>style.visibility</p:attrName>
                                        </p:attrNameLst>
                                      </p:cBhvr>
                                      <p:to>
                                        <p:strVal val="visible"/>
                                      </p:to>
                                    </p:set>
                                    <p:anim calcmode="lin" valueType="num">
                                      <p:cBhvr>
                                        <p:cTn id="23" dur="500" fill="hold"/>
                                        <p:tgtEl>
                                          <p:spTgt spid="43"/>
                                        </p:tgtEl>
                                        <p:attrNameLst>
                                          <p:attrName>ppt_w</p:attrName>
                                        </p:attrNameLst>
                                      </p:cBhvr>
                                      <p:tavLst>
                                        <p:tav tm="0">
                                          <p:val>
                                            <p:fltVal val="0"/>
                                          </p:val>
                                        </p:tav>
                                        <p:tav tm="100000">
                                          <p:val>
                                            <p:strVal val="#ppt_w"/>
                                          </p:val>
                                        </p:tav>
                                      </p:tavLst>
                                    </p:anim>
                                    <p:anim calcmode="lin" valueType="num">
                                      <p:cBhvr>
                                        <p:cTn id="24" dur="500" fill="hold"/>
                                        <p:tgtEl>
                                          <p:spTgt spid="43"/>
                                        </p:tgtEl>
                                        <p:attrNameLst>
                                          <p:attrName>ppt_h</p:attrName>
                                        </p:attrNameLst>
                                      </p:cBhvr>
                                      <p:tavLst>
                                        <p:tav tm="0">
                                          <p:val>
                                            <p:fltVal val="0"/>
                                          </p:val>
                                        </p:tav>
                                        <p:tav tm="100000">
                                          <p:val>
                                            <p:strVal val="#ppt_h"/>
                                          </p:val>
                                        </p:tav>
                                      </p:tavLst>
                                    </p:anim>
                                    <p:animEffect transition="in" filter="fade">
                                      <p:cBhvr>
                                        <p:cTn id="25" dur="500"/>
                                        <p:tgtEl>
                                          <p:spTgt spid="43"/>
                                        </p:tgtEl>
                                      </p:cBhvr>
                                    </p:animEffect>
                                  </p:childTnLst>
                                </p:cTn>
                              </p:par>
                              <p:par>
                                <p:cTn id="26" presetID="53" presetClass="entr" presetSubtype="16" fill="hold" nodeType="withEffect">
                                  <p:stCondLst>
                                    <p:cond delay="0"/>
                                  </p:stCondLst>
                                  <p:childTnLst>
                                    <p:set>
                                      <p:cBhvr>
                                        <p:cTn id="27" dur="1" fill="hold">
                                          <p:stCondLst>
                                            <p:cond delay="0"/>
                                          </p:stCondLst>
                                        </p:cTn>
                                        <p:tgtEl>
                                          <p:spTgt spid="49"/>
                                        </p:tgtEl>
                                        <p:attrNameLst>
                                          <p:attrName>style.visibility</p:attrName>
                                        </p:attrNameLst>
                                      </p:cBhvr>
                                      <p:to>
                                        <p:strVal val="visible"/>
                                      </p:to>
                                    </p:set>
                                    <p:anim calcmode="lin" valueType="num">
                                      <p:cBhvr>
                                        <p:cTn id="28" dur="500" fill="hold"/>
                                        <p:tgtEl>
                                          <p:spTgt spid="49"/>
                                        </p:tgtEl>
                                        <p:attrNameLst>
                                          <p:attrName>ppt_w</p:attrName>
                                        </p:attrNameLst>
                                      </p:cBhvr>
                                      <p:tavLst>
                                        <p:tav tm="0">
                                          <p:val>
                                            <p:fltVal val="0"/>
                                          </p:val>
                                        </p:tav>
                                        <p:tav tm="100000">
                                          <p:val>
                                            <p:strVal val="#ppt_w"/>
                                          </p:val>
                                        </p:tav>
                                      </p:tavLst>
                                    </p:anim>
                                    <p:anim calcmode="lin" valueType="num">
                                      <p:cBhvr>
                                        <p:cTn id="29" dur="500" fill="hold"/>
                                        <p:tgtEl>
                                          <p:spTgt spid="49"/>
                                        </p:tgtEl>
                                        <p:attrNameLst>
                                          <p:attrName>ppt_h</p:attrName>
                                        </p:attrNameLst>
                                      </p:cBhvr>
                                      <p:tavLst>
                                        <p:tav tm="0">
                                          <p:val>
                                            <p:fltVal val="0"/>
                                          </p:val>
                                        </p:tav>
                                        <p:tav tm="100000">
                                          <p:val>
                                            <p:strVal val="#ppt_h"/>
                                          </p:val>
                                        </p:tav>
                                      </p:tavLst>
                                    </p:anim>
                                    <p:animEffect transition="in" filter="fade">
                                      <p:cBhvr>
                                        <p:cTn id="30" dur="500"/>
                                        <p:tgtEl>
                                          <p:spTgt spid="49"/>
                                        </p:tgtEl>
                                      </p:cBhvr>
                                    </p:animEffect>
                                  </p:childTnLst>
                                </p:cTn>
                              </p:par>
                            </p:childTnLst>
                          </p:cTn>
                        </p:par>
                        <p:par>
                          <p:cTn id="31" fill="hold">
                            <p:stCondLst>
                              <p:cond delay="1000"/>
                            </p:stCondLst>
                            <p:childTnLst>
                              <p:par>
                                <p:cTn id="32" presetID="42" presetClass="entr" presetSubtype="0" fill="hold" grpId="0" nodeType="after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500"/>
                                        <p:tgtEl>
                                          <p:spTgt spid="54"/>
                                        </p:tgtEl>
                                      </p:cBhvr>
                                    </p:animEffect>
                                    <p:anim calcmode="lin" valueType="num">
                                      <p:cBhvr>
                                        <p:cTn id="35" dur="500" fill="hold"/>
                                        <p:tgtEl>
                                          <p:spTgt spid="54"/>
                                        </p:tgtEl>
                                        <p:attrNameLst>
                                          <p:attrName>ppt_x</p:attrName>
                                        </p:attrNameLst>
                                      </p:cBhvr>
                                      <p:tavLst>
                                        <p:tav tm="0">
                                          <p:val>
                                            <p:strVal val="#ppt_x"/>
                                          </p:val>
                                        </p:tav>
                                        <p:tav tm="100000">
                                          <p:val>
                                            <p:strVal val="#ppt_x"/>
                                          </p:val>
                                        </p:tav>
                                      </p:tavLst>
                                    </p:anim>
                                    <p:anim calcmode="lin" valueType="num">
                                      <p:cBhvr>
                                        <p:cTn id="36" dur="500" fill="hold"/>
                                        <p:tgtEl>
                                          <p:spTgt spid="54"/>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55"/>
                                        </p:tgtEl>
                                        <p:attrNameLst>
                                          <p:attrName>style.visibility</p:attrName>
                                        </p:attrNameLst>
                                      </p:cBhvr>
                                      <p:to>
                                        <p:strVal val="visible"/>
                                      </p:to>
                                    </p:set>
                                    <p:animEffect transition="in" filter="fade">
                                      <p:cBhvr>
                                        <p:cTn id="39" dur="500"/>
                                        <p:tgtEl>
                                          <p:spTgt spid="55"/>
                                        </p:tgtEl>
                                      </p:cBhvr>
                                    </p:animEffect>
                                    <p:anim calcmode="lin" valueType="num">
                                      <p:cBhvr>
                                        <p:cTn id="40" dur="500" fill="hold"/>
                                        <p:tgtEl>
                                          <p:spTgt spid="55"/>
                                        </p:tgtEl>
                                        <p:attrNameLst>
                                          <p:attrName>ppt_x</p:attrName>
                                        </p:attrNameLst>
                                      </p:cBhvr>
                                      <p:tavLst>
                                        <p:tav tm="0">
                                          <p:val>
                                            <p:strVal val="#ppt_x"/>
                                          </p:val>
                                        </p:tav>
                                        <p:tav tm="100000">
                                          <p:val>
                                            <p:strVal val="#ppt_x"/>
                                          </p:val>
                                        </p:tav>
                                      </p:tavLst>
                                    </p:anim>
                                    <p:anim calcmode="lin" valueType="num">
                                      <p:cBhvr>
                                        <p:cTn id="41" dur="500" fill="hold"/>
                                        <p:tgtEl>
                                          <p:spTgt spid="55"/>
                                        </p:tgtEl>
                                        <p:attrNameLst>
                                          <p:attrName>ppt_y</p:attrName>
                                        </p:attrNameLst>
                                      </p:cBhvr>
                                      <p:tavLst>
                                        <p:tav tm="0">
                                          <p:val>
                                            <p:strVal val="#ppt_y+.1"/>
                                          </p:val>
                                        </p:tav>
                                        <p:tav tm="100000">
                                          <p:val>
                                            <p:strVal val="#ppt_y"/>
                                          </p:val>
                                        </p:tav>
                                      </p:tavLst>
                                    </p:anim>
                                  </p:childTnLst>
                                </p:cTn>
                              </p:par>
                              <p:par>
                                <p:cTn id="42" presetID="47" presetClass="entr" presetSubtype="0" fill="hold" grpId="0" nodeType="withEffect">
                                  <p:stCondLst>
                                    <p:cond delay="0"/>
                                  </p:stCondLst>
                                  <p:childTnLst>
                                    <p:set>
                                      <p:cBhvr>
                                        <p:cTn id="43" dur="1" fill="hold">
                                          <p:stCondLst>
                                            <p:cond delay="0"/>
                                          </p:stCondLst>
                                        </p:cTn>
                                        <p:tgtEl>
                                          <p:spTgt spid="52"/>
                                        </p:tgtEl>
                                        <p:attrNameLst>
                                          <p:attrName>style.visibility</p:attrName>
                                        </p:attrNameLst>
                                      </p:cBhvr>
                                      <p:to>
                                        <p:strVal val="visible"/>
                                      </p:to>
                                    </p:set>
                                    <p:animEffect transition="in" filter="fade">
                                      <p:cBhvr>
                                        <p:cTn id="44" dur="500"/>
                                        <p:tgtEl>
                                          <p:spTgt spid="52"/>
                                        </p:tgtEl>
                                      </p:cBhvr>
                                    </p:animEffect>
                                    <p:anim calcmode="lin" valueType="num">
                                      <p:cBhvr>
                                        <p:cTn id="45" dur="500" fill="hold"/>
                                        <p:tgtEl>
                                          <p:spTgt spid="52"/>
                                        </p:tgtEl>
                                        <p:attrNameLst>
                                          <p:attrName>ppt_x</p:attrName>
                                        </p:attrNameLst>
                                      </p:cBhvr>
                                      <p:tavLst>
                                        <p:tav tm="0">
                                          <p:val>
                                            <p:strVal val="#ppt_x"/>
                                          </p:val>
                                        </p:tav>
                                        <p:tav tm="100000">
                                          <p:val>
                                            <p:strVal val="#ppt_x"/>
                                          </p:val>
                                        </p:tav>
                                      </p:tavLst>
                                    </p:anim>
                                    <p:anim calcmode="lin" valueType="num">
                                      <p:cBhvr>
                                        <p:cTn id="46" dur="500" fill="hold"/>
                                        <p:tgtEl>
                                          <p:spTgt spid="52"/>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0"/>
                                  </p:stCondLst>
                                  <p:childTnLst>
                                    <p:set>
                                      <p:cBhvr>
                                        <p:cTn id="48" dur="1" fill="hold">
                                          <p:stCondLst>
                                            <p:cond delay="0"/>
                                          </p:stCondLst>
                                        </p:cTn>
                                        <p:tgtEl>
                                          <p:spTgt spid="53"/>
                                        </p:tgtEl>
                                        <p:attrNameLst>
                                          <p:attrName>style.visibility</p:attrName>
                                        </p:attrNameLst>
                                      </p:cBhvr>
                                      <p:to>
                                        <p:strVal val="visible"/>
                                      </p:to>
                                    </p:set>
                                    <p:animEffect transition="in" filter="fade">
                                      <p:cBhvr>
                                        <p:cTn id="49" dur="500"/>
                                        <p:tgtEl>
                                          <p:spTgt spid="53"/>
                                        </p:tgtEl>
                                      </p:cBhvr>
                                    </p:animEffect>
                                    <p:anim calcmode="lin" valueType="num">
                                      <p:cBhvr>
                                        <p:cTn id="50" dur="500" fill="hold"/>
                                        <p:tgtEl>
                                          <p:spTgt spid="53"/>
                                        </p:tgtEl>
                                        <p:attrNameLst>
                                          <p:attrName>ppt_x</p:attrName>
                                        </p:attrNameLst>
                                      </p:cBhvr>
                                      <p:tavLst>
                                        <p:tav tm="0">
                                          <p:val>
                                            <p:strVal val="#ppt_x"/>
                                          </p:val>
                                        </p:tav>
                                        <p:tav tm="100000">
                                          <p:val>
                                            <p:strVal val="#ppt_x"/>
                                          </p:val>
                                        </p:tav>
                                      </p:tavLst>
                                    </p:anim>
                                    <p:anim calcmode="lin" valueType="num">
                                      <p:cBhvr>
                                        <p:cTn id="51" dur="5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52" grpId="0"/>
      <p:bldP spid="53" grpId="0"/>
      <p:bldP spid="54" grpId="0"/>
      <p:bldP spid="5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440921" y="227424"/>
            <a:ext cx="2262158"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案例对比分析</a:t>
            </a:r>
          </a:p>
        </p:txBody>
      </p:sp>
      <p:sp>
        <p:nvSpPr>
          <p:cNvPr id="19" name="TextBox 18"/>
          <p:cNvSpPr txBox="1"/>
          <p:nvPr/>
        </p:nvSpPr>
        <p:spPr>
          <a:xfrm>
            <a:off x="1019082" y="3115491"/>
            <a:ext cx="1341942" cy="340093"/>
          </a:xfrm>
          <a:prstGeom prst="rect">
            <a:avLst/>
          </a:prstGeom>
          <a:noFill/>
        </p:spPr>
        <p:txBody>
          <a:bodyPr wrap="square" lIns="68580" tIns="34290" rIns="68580" bIns="34290" rtlCol="0">
            <a:spAutoFit/>
          </a:bodyPr>
          <a:lstStyle/>
          <a:p>
            <a:pPr algn="ctr">
              <a:lnSpc>
                <a:spcPct val="130000"/>
              </a:lnSpc>
            </a:pPr>
            <a:r>
              <a:rPr lang="zh-CN" altLang="en-US" sz="1500" b="1" dirty="0" smtClean="0">
                <a:solidFill>
                  <a:srgbClr val="0070C0"/>
                </a:solidFill>
                <a:latin typeface="微软雅黑" panose="020B0503020204020204" pitchFamily="34" charset="-122"/>
                <a:ea typeface="微软雅黑" panose="020B0503020204020204" pitchFamily="34" charset="-122"/>
              </a:rPr>
              <a:t>案例</a:t>
            </a:r>
            <a:r>
              <a:rPr lang="en-US" altLang="zh-CN" sz="1500" b="1" dirty="0" smtClean="0">
                <a:solidFill>
                  <a:srgbClr val="0070C0"/>
                </a:solidFill>
                <a:latin typeface="微软雅黑" panose="020B0503020204020204" pitchFamily="34" charset="-122"/>
                <a:ea typeface="微软雅黑" panose="020B0503020204020204" pitchFamily="34" charset="-122"/>
              </a:rPr>
              <a:t>01</a:t>
            </a:r>
            <a:endParaRPr lang="zh-CN" altLang="en-US" sz="1500" b="1" dirty="0">
              <a:solidFill>
                <a:srgbClr val="0070C0"/>
              </a:solidFill>
              <a:latin typeface="微软雅黑" panose="020B0503020204020204" pitchFamily="34" charset="-122"/>
              <a:ea typeface="微软雅黑" panose="020B0503020204020204" pitchFamily="34" charset="-122"/>
            </a:endParaRPr>
          </a:p>
        </p:txBody>
      </p:sp>
      <p:sp>
        <p:nvSpPr>
          <p:cNvPr id="20" name="TextBox 19"/>
          <p:cNvSpPr txBox="1"/>
          <p:nvPr/>
        </p:nvSpPr>
        <p:spPr>
          <a:xfrm>
            <a:off x="2916864" y="1419622"/>
            <a:ext cx="1481841" cy="746358"/>
          </a:xfrm>
          <a:prstGeom prst="rect">
            <a:avLst/>
          </a:prstGeom>
          <a:noFill/>
        </p:spPr>
        <p:txBody>
          <a:bodyPr wrap="square" lIns="68580" tIns="34290" rIns="68580" bIns="34290" rtlCol="0">
            <a:spAutoFit/>
          </a:bodyPr>
          <a:lstStyle/>
          <a:p>
            <a:pPr algn="ct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此处添加详细文本描述此处添加详细文本描述此处添加详细文本描述</a:t>
            </a:r>
          </a:p>
        </p:txBody>
      </p:sp>
      <p:sp>
        <p:nvSpPr>
          <p:cNvPr id="21" name="TextBox 20"/>
          <p:cNvSpPr txBox="1"/>
          <p:nvPr/>
        </p:nvSpPr>
        <p:spPr>
          <a:xfrm>
            <a:off x="2985447" y="2233693"/>
            <a:ext cx="1341942" cy="340093"/>
          </a:xfrm>
          <a:prstGeom prst="rect">
            <a:avLst/>
          </a:prstGeom>
          <a:noFill/>
        </p:spPr>
        <p:txBody>
          <a:bodyPr wrap="square" lIns="68580" tIns="34290" rIns="68580" bIns="34290" rtlCol="0">
            <a:spAutoFit/>
          </a:bodyPr>
          <a:lstStyle/>
          <a:p>
            <a:pPr algn="ctr">
              <a:lnSpc>
                <a:spcPct val="130000"/>
              </a:lnSpc>
            </a:pPr>
            <a:r>
              <a:rPr lang="zh-CN" altLang="en-US" sz="1500" b="1" dirty="0">
                <a:solidFill>
                  <a:srgbClr val="0070C0"/>
                </a:solidFill>
                <a:latin typeface="微软雅黑" panose="020B0503020204020204" pitchFamily="34" charset="-122"/>
                <a:ea typeface="微软雅黑" panose="020B0503020204020204" pitchFamily="34" charset="-122"/>
              </a:rPr>
              <a:t>案例</a:t>
            </a:r>
            <a:r>
              <a:rPr lang="en-US" altLang="zh-CN" sz="1500" b="1" dirty="0" smtClean="0">
                <a:solidFill>
                  <a:srgbClr val="0070C0"/>
                </a:solidFill>
                <a:latin typeface="微软雅黑" panose="020B0503020204020204" pitchFamily="34" charset="-122"/>
                <a:ea typeface="微软雅黑" panose="020B0503020204020204" pitchFamily="34" charset="-122"/>
              </a:rPr>
              <a:t>02</a:t>
            </a:r>
            <a:endParaRPr lang="zh-CN" altLang="en-US" sz="1500" b="1" dirty="0">
              <a:solidFill>
                <a:srgbClr val="0070C0"/>
              </a:solidFill>
              <a:latin typeface="微软雅黑" panose="020B0503020204020204" pitchFamily="34" charset="-122"/>
              <a:ea typeface="微软雅黑" panose="020B0503020204020204" pitchFamily="34" charset="-122"/>
            </a:endParaRPr>
          </a:p>
        </p:txBody>
      </p:sp>
      <p:sp>
        <p:nvSpPr>
          <p:cNvPr id="22" name="TextBox 21"/>
          <p:cNvSpPr txBox="1"/>
          <p:nvPr/>
        </p:nvSpPr>
        <p:spPr>
          <a:xfrm>
            <a:off x="915879" y="3519653"/>
            <a:ext cx="1481841" cy="746358"/>
          </a:xfrm>
          <a:prstGeom prst="rect">
            <a:avLst/>
          </a:prstGeom>
          <a:noFill/>
        </p:spPr>
        <p:txBody>
          <a:bodyPr wrap="square" lIns="68580" tIns="34290" rIns="68580" bIns="34290" rtlCol="0">
            <a:spAutoFit/>
          </a:bodyPr>
          <a:lstStyle/>
          <a:p>
            <a:pPr algn="ct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此处添加详细文本描述此处添加详细文本描述此处添加详细文本描述</a:t>
            </a:r>
          </a:p>
        </p:txBody>
      </p:sp>
      <p:sp>
        <p:nvSpPr>
          <p:cNvPr id="23" name="TextBox 22"/>
          <p:cNvSpPr txBox="1"/>
          <p:nvPr/>
        </p:nvSpPr>
        <p:spPr>
          <a:xfrm>
            <a:off x="4898549" y="3115491"/>
            <a:ext cx="1341942" cy="340093"/>
          </a:xfrm>
          <a:prstGeom prst="rect">
            <a:avLst/>
          </a:prstGeom>
          <a:noFill/>
        </p:spPr>
        <p:txBody>
          <a:bodyPr wrap="square" lIns="68580" tIns="34290" rIns="68580" bIns="34290" rtlCol="0">
            <a:spAutoFit/>
          </a:bodyPr>
          <a:lstStyle/>
          <a:p>
            <a:pPr algn="ctr">
              <a:lnSpc>
                <a:spcPct val="130000"/>
              </a:lnSpc>
            </a:pPr>
            <a:r>
              <a:rPr lang="zh-CN" altLang="en-US" sz="1500" b="1" dirty="0">
                <a:solidFill>
                  <a:srgbClr val="0070C0"/>
                </a:solidFill>
                <a:latin typeface="微软雅黑" panose="020B0503020204020204" pitchFamily="34" charset="-122"/>
                <a:ea typeface="微软雅黑" panose="020B0503020204020204" pitchFamily="34" charset="-122"/>
              </a:rPr>
              <a:t>案例</a:t>
            </a:r>
            <a:r>
              <a:rPr lang="en-US" altLang="zh-CN" sz="1500" b="1" dirty="0" smtClean="0">
                <a:solidFill>
                  <a:srgbClr val="0070C0"/>
                </a:solidFill>
                <a:latin typeface="微软雅黑" panose="020B0503020204020204" pitchFamily="34" charset="-122"/>
                <a:ea typeface="微软雅黑" panose="020B0503020204020204" pitchFamily="34" charset="-122"/>
              </a:rPr>
              <a:t>03</a:t>
            </a:r>
            <a:endParaRPr lang="zh-CN" altLang="en-US" sz="1500" b="1" dirty="0">
              <a:solidFill>
                <a:srgbClr val="0070C0"/>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6771743" y="1419622"/>
            <a:ext cx="1481841" cy="746358"/>
          </a:xfrm>
          <a:prstGeom prst="rect">
            <a:avLst/>
          </a:prstGeom>
          <a:noFill/>
        </p:spPr>
        <p:txBody>
          <a:bodyPr wrap="square" lIns="68580" tIns="34290" rIns="68580" bIns="34290" rtlCol="0">
            <a:spAutoFit/>
          </a:bodyPr>
          <a:lstStyle/>
          <a:p>
            <a:pPr algn="ct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此处添加详细文本描述此处添加详细文本描述此处添加详细文本描述</a:t>
            </a:r>
          </a:p>
        </p:txBody>
      </p:sp>
      <p:sp>
        <p:nvSpPr>
          <p:cNvPr id="25" name="TextBox 24"/>
          <p:cNvSpPr txBox="1"/>
          <p:nvPr/>
        </p:nvSpPr>
        <p:spPr>
          <a:xfrm>
            <a:off x="6855770" y="2233693"/>
            <a:ext cx="1341942" cy="340093"/>
          </a:xfrm>
          <a:prstGeom prst="rect">
            <a:avLst/>
          </a:prstGeom>
          <a:noFill/>
        </p:spPr>
        <p:txBody>
          <a:bodyPr wrap="square" lIns="68580" tIns="34290" rIns="68580" bIns="34290" rtlCol="0">
            <a:spAutoFit/>
          </a:bodyPr>
          <a:lstStyle/>
          <a:p>
            <a:pPr algn="ctr">
              <a:lnSpc>
                <a:spcPct val="130000"/>
              </a:lnSpc>
            </a:pPr>
            <a:r>
              <a:rPr lang="zh-CN" altLang="en-US" sz="1500" b="1" dirty="0">
                <a:solidFill>
                  <a:srgbClr val="0070C0"/>
                </a:solidFill>
                <a:latin typeface="微软雅黑" panose="020B0503020204020204" pitchFamily="34" charset="-122"/>
                <a:ea typeface="微软雅黑" panose="020B0503020204020204" pitchFamily="34" charset="-122"/>
              </a:rPr>
              <a:t>案例</a:t>
            </a:r>
            <a:r>
              <a:rPr lang="en-US" altLang="zh-CN" sz="1500" b="1" dirty="0" smtClean="0">
                <a:solidFill>
                  <a:srgbClr val="0070C0"/>
                </a:solidFill>
                <a:latin typeface="微软雅黑" panose="020B0503020204020204" pitchFamily="34" charset="-122"/>
                <a:ea typeface="微软雅黑" panose="020B0503020204020204" pitchFamily="34" charset="-122"/>
              </a:rPr>
              <a:t>04</a:t>
            </a:r>
            <a:endParaRPr lang="zh-CN" altLang="en-US" sz="1500" b="1" dirty="0">
              <a:solidFill>
                <a:srgbClr val="0070C0"/>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4795346" y="3519653"/>
            <a:ext cx="1481841" cy="746358"/>
          </a:xfrm>
          <a:prstGeom prst="rect">
            <a:avLst/>
          </a:prstGeom>
          <a:noFill/>
        </p:spPr>
        <p:txBody>
          <a:bodyPr wrap="square" lIns="68580" tIns="34290" rIns="68580" bIns="34290" rtlCol="0">
            <a:spAutoFit/>
          </a:bodyPr>
          <a:lstStyle/>
          <a:p>
            <a:pPr algn="ct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此处添加详细文本描述此处添加详细文本描述此处添加详细文本描述</a:t>
            </a:r>
          </a:p>
        </p:txBody>
      </p:sp>
      <p:grpSp>
        <p:nvGrpSpPr>
          <p:cNvPr id="27" name="组合 26"/>
          <p:cNvGrpSpPr/>
          <p:nvPr/>
        </p:nvGrpSpPr>
        <p:grpSpPr>
          <a:xfrm>
            <a:off x="718654" y="1193424"/>
            <a:ext cx="2011946" cy="1811058"/>
            <a:chOff x="970904" y="1476932"/>
            <a:chExt cx="2682595" cy="2414744"/>
          </a:xfrm>
        </p:grpSpPr>
        <p:grpSp>
          <p:nvGrpSpPr>
            <p:cNvPr id="28" name="组合 27"/>
            <p:cNvGrpSpPr/>
            <p:nvPr/>
          </p:nvGrpSpPr>
          <p:grpSpPr>
            <a:xfrm>
              <a:off x="970904" y="1476932"/>
              <a:ext cx="2682595" cy="2414744"/>
              <a:chOff x="757631" y="1755286"/>
              <a:chExt cx="2682595" cy="2414744"/>
            </a:xfrm>
          </p:grpSpPr>
          <p:sp>
            <p:nvSpPr>
              <p:cNvPr id="30" name="Freeform 5"/>
              <p:cNvSpPr>
                <a:spLocks/>
              </p:cNvSpPr>
              <p:nvPr/>
            </p:nvSpPr>
            <p:spPr bwMode="auto">
              <a:xfrm>
                <a:off x="757631" y="1755286"/>
                <a:ext cx="2682595" cy="2414744"/>
              </a:xfrm>
              <a:custGeom>
                <a:avLst/>
                <a:gdLst>
                  <a:gd name="T0" fmla="*/ 802 w 2624"/>
                  <a:gd name="T1" fmla="*/ 2362 h 2362"/>
                  <a:gd name="T2" fmla="*/ 766 w 2624"/>
                  <a:gd name="T3" fmla="*/ 2358 h 2362"/>
                  <a:gd name="T4" fmla="*/ 730 w 2624"/>
                  <a:gd name="T5" fmla="*/ 2350 h 2362"/>
                  <a:gd name="T6" fmla="*/ 656 w 2624"/>
                  <a:gd name="T7" fmla="*/ 2318 h 2362"/>
                  <a:gd name="T8" fmla="*/ 590 w 2624"/>
                  <a:gd name="T9" fmla="*/ 2270 h 2362"/>
                  <a:gd name="T10" fmla="*/ 564 w 2624"/>
                  <a:gd name="T11" fmla="*/ 2242 h 2362"/>
                  <a:gd name="T12" fmla="*/ 544 w 2624"/>
                  <a:gd name="T13" fmla="*/ 2212 h 2362"/>
                  <a:gd name="T14" fmla="*/ 34 w 2624"/>
                  <a:gd name="T15" fmla="*/ 1330 h 2362"/>
                  <a:gd name="T16" fmla="*/ 20 w 2624"/>
                  <a:gd name="T17" fmla="*/ 1298 h 2362"/>
                  <a:gd name="T18" fmla="*/ 8 w 2624"/>
                  <a:gd name="T19" fmla="*/ 1260 h 2362"/>
                  <a:gd name="T20" fmla="*/ 0 w 2624"/>
                  <a:gd name="T21" fmla="*/ 1180 h 2362"/>
                  <a:gd name="T22" fmla="*/ 8 w 2624"/>
                  <a:gd name="T23" fmla="*/ 1102 h 2362"/>
                  <a:gd name="T24" fmla="*/ 20 w 2624"/>
                  <a:gd name="T25" fmla="*/ 1064 h 2362"/>
                  <a:gd name="T26" fmla="*/ 34 w 2624"/>
                  <a:gd name="T27" fmla="*/ 1032 h 2362"/>
                  <a:gd name="T28" fmla="*/ 544 w 2624"/>
                  <a:gd name="T29" fmla="*/ 150 h 2362"/>
                  <a:gd name="T30" fmla="*/ 564 w 2624"/>
                  <a:gd name="T31" fmla="*/ 120 h 2362"/>
                  <a:gd name="T32" fmla="*/ 590 w 2624"/>
                  <a:gd name="T33" fmla="*/ 92 h 2362"/>
                  <a:gd name="T34" fmla="*/ 656 w 2624"/>
                  <a:gd name="T35" fmla="*/ 44 h 2362"/>
                  <a:gd name="T36" fmla="*/ 730 w 2624"/>
                  <a:gd name="T37" fmla="*/ 12 h 2362"/>
                  <a:gd name="T38" fmla="*/ 766 w 2624"/>
                  <a:gd name="T39" fmla="*/ 4 h 2362"/>
                  <a:gd name="T40" fmla="*/ 802 w 2624"/>
                  <a:gd name="T41" fmla="*/ 0 h 2362"/>
                  <a:gd name="T42" fmla="*/ 1820 w 2624"/>
                  <a:gd name="T43" fmla="*/ 0 h 2362"/>
                  <a:gd name="T44" fmla="*/ 1858 w 2624"/>
                  <a:gd name="T45" fmla="*/ 4 h 2362"/>
                  <a:gd name="T46" fmla="*/ 1894 w 2624"/>
                  <a:gd name="T47" fmla="*/ 12 h 2362"/>
                  <a:gd name="T48" fmla="*/ 1968 w 2624"/>
                  <a:gd name="T49" fmla="*/ 44 h 2362"/>
                  <a:gd name="T50" fmla="*/ 2032 w 2624"/>
                  <a:gd name="T51" fmla="*/ 92 h 2362"/>
                  <a:gd name="T52" fmla="*/ 2060 w 2624"/>
                  <a:gd name="T53" fmla="*/ 120 h 2362"/>
                  <a:gd name="T54" fmla="*/ 2080 w 2624"/>
                  <a:gd name="T55" fmla="*/ 150 h 2362"/>
                  <a:gd name="T56" fmla="*/ 2588 w 2624"/>
                  <a:gd name="T57" fmla="*/ 1032 h 2362"/>
                  <a:gd name="T58" fmla="*/ 2604 w 2624"/>
                  <a:gd name="T59" fmla="*/ 1064 h 2362"/>
                  <a:gd name="T60" fmla="*/ 2616 w 2624"/>
                  <a:gd name="T61" fmla="*/ 1102 h 2362"/>
                  <a:gd name="T62" fmla="*/ 2624 w 2624"/>
                  <a:gd name="T63" fmla="*/ 1180 h 2362"/>
                  <a:gd name="T64" fmla="*/ 2616 w 2624"/>
                  <a:gd name="T65" fmla="*/ 1260 h 2362"/>
                  <a:gd name="T66" fmla="*/ 2604 w 2624"/>
                  <a:gd name="T67" fmla="*/ 1298 h 2362"/>
                  <a:gd name="T68" fmla="*/ 2588 w 2624"/>
                  <a:gd name="T69" fmla="*/ 1330 h 2362"/>
                  <a:gd name="T70" fmla="*/ 2080 w 2624"/>
                  <a:gd name="T71" fmla="*/ 2212 h 2362"/>
                  <a:gd name="T72" fmla="*/ 2060 w 2624"/>
                  <a:gd name="T73" fmla="*/ 2242 h 2362"/>
                  <a:gd name="T74" fmla="*/ 2032 w 2624"/>
                  <a:gd name="T75" fmla="*/ 2270 h 2362"/>
                  <a:gd name="T76" fmla="*/ 1968 w 2624"/>
                  <a:gd name="T77" fmla="*/ 2318 h 2362"/>
                  <a:gd name="T78" fmla="*/ 1894 w 2624"/>
                  <a:gd name="T79" fmla="*/ 2350 h 2362"/>
                  <a:gd name="T80" fmla="*/ 1858 w 2624"/>
                  <a:gd name="T81" fmla="*/ 2358 h 2362"/>
                  <a:gd name="T82" fmla="*/ 1820 w 2624"/>
                  <a:gd name="T83" fmla="*/ 2362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24" h="2362">
                    <a:moveTo>
                      <a:pt x="802" y="2362"/>
                    </a:moveTo>
                    <a:lnTo>
                      <a:pt x="802" y="2362"/>
                    </a:lnTo>
                    <a:lnTo>
                      <a:pt x="784" y="2360"/>
                    </a:lnTo>
                    <a:lnTo>
                      <a:pt x="766" y="2358"/>
                    </a:lnTo>
                    <a:lnTo>
                      <a:pt x="748" y="2354"/>
                    </a:lnTo>
                    <a:lnTo>
                      <a:pt x="730" y="2350"/>
                    </a:lnTo>
                    <a:lnTo>
                      <a:pt x="692" y="2336"/>
                    </a:lnTo>
                    <a:lnTo>
                      <a:pt x="656" y="2318"/>
                    </a:lnTo>
                    <a:lnTo>
                      <a:pt x="622" y="2296"/>
                    </a:lnTo>
                    <a:lnTo>
                      <a:pt x="590" y="2270"/>
                    </a:lnTo>
                    <a:lnTo>
                      <a:pt x="578" y="2256"/>
                    </a:lnTo>
                    <a:lnTo>
                      <a:pt x="564" y="2242"/>
                    </a:lnTo>
                    <a:lnTo>
                      <a:pt x="554" y="2228"/>
                    </a:lnTo>
                    <a:lnTo>
                      <a:pt x="544" y="2212"/>
                    </a:lnTo>
                    <a:lnTo>
                      <a:pt x="34" y="1330"/>
                    </a:lnTo>
                    <a:lnTo>
                      <a:pt x="34" y="1330"/>
                    </a:lnTo>
                    <a:lnTo>
                      <a:pt x="26" y="1314"/>
                    </a:lnTo>
                    <a:lnTo>
                      <a:pt x="20" y="1298"/>
                    </a:lnTo>
                    <a:lnTo>
                      <a:pt x="14" y="1280"/>
                    </a:lnTo>
                    <a:lnTo>
                      <a:pt x="8" y="1260"/>
                    </a:lnTo>
                    <a:lnTo>
                      <a:pt x="2" y="1222"/>
                    </a:lnTo>
                    <a:lnTo>
                      <a:pt x="0" y="1180"/>
                    </a:lnTo>
                    <a:lnTo>
                      <a:pt x="2" y="1140"/>
                    </a:lnTo>
                    <a:lnTo>
                      <a:pt x="8" y="1102"/>
                    </a:lnTo>
                    <a:lnTo>
                      <a:pt x="14" y="1082"/>
                    </a:lnTo>
                    <a:lnTo>
                      <a:pt x="20" y="1064"/>
                    </a:lnTo>
                    <a:lnTo>
                      <a:pt x="26" y="1048"/>
                    </a:lnTo>
                    <a:lnTo>
                      <a:pt x="34" y="1032"/>
                    </a:lnTo>
                    <a:lnTo>
                      <a:pt x="544" y="150"/>
                    </a:lnTo>
                    <a:lnTo>
                      <a:pt x="544" y="150"/>
                    </a:lnTo>
                    <a:lnTo>
                      <a:pt x="554" y="134"/>
                    </a:lnTo>
                    <a:lnTo>
                      <a:pt x="564" y="120"/>
                    </a:lnTo>
                    <a:lnTo>
                      <a:pt x="578" y="106"/>
                    </a:lnTo>
                    <a:lnTo>
                      <a:pt x="590" y="92"/>
                    </a:lnTo>
                    <a:lnTo>
                      <a:pt x="622" y="66"/>
                    </a:lnTo>
                    <a:lnTo>
                      <a:pt x="656" y="44"/>
                    </a:lnTo>
                    <a:lnTo>
                      <a:pt x="692" y="26"/>
                    </a:lnTo>
                    <a:lnTo>
                      <a:pt x="730" y="12"/>
                    </a:lnTo>
                    <a:lnTo>
                      <a:pt x="748" y="6"/>
                    </a:lnTo>
                    <a:lnTo>
                      <a:pt x="766" y="4"/>
                    </a:lnTo>
                    <a:lnTo>
                      <a:pt x="784" y="0"/>
                    </a:lnTo>
                    <a:lnTo>
                      <a:pt x="802" y="0"/>
                    </a:lnTo>
                    <a:lnTo>
                      <a:pt x="1820" y="0"/>
                    </a:lnTo>
                    <a:lnTo>
                      <a:pt x="1820" y="0"/>
                    </a:lnTo>
                    <a:lnTo>
                      <a:pt x="1838" y="0"/>
                    </a:lnTo>
                    <a:lnTo>
                      <a:pt x="1858" y="4"/>
                    </a:lnTo>
                    <a:lnTo>
                      <a:pt x="1876" y="6"/>
                    </a:lnTo>
                    <a:lnTo>
                      <a:pt x="1894" y="12"/>
                    </a:lnTo>
                    <a:lnTo>
                      <a:pt x="1932" y="26"/>
                    </a:lnTo>
                    <a:lnTo>
                      <a:pt x="1968" y="44"/>
                    </a:lnTo>
                    <a:lnTo>
                      <a:pt x="2002" y="66"/>
                    </a:lnTo>
                    <a:lnTo>
                      <a:pt x="2032" y="92"/>
                    </a:lnTo>
                    <a:lnTo>
                      <a:pt x="2046" y="106"/>
                    </a:lnTo>
                    <a:lnTo>
                      <a:pt x="2060" y="120"/>
                    </a:lnTo>
                    <a:lnTo>
                      <a:pt x="2070" y="134"/>
                    </a:lnTo>
                    <a:lnTo>
                      <a:pt x="2080" y="150"/>
                    </a:lnTo>
                    <a:lnTo>
                      <a:pt x="2588" y="1032"/>
                    </a:lnTo>
                    <a:lnTo>
                      <a:pt x="2588" y="1032"/>
                    </a:lnTo>
                    <a:lnTo>
                      <a:pt x="2598" y="1048"/>
                    </a:lnTo>
                    <a:lnTo>
                      <a:pt x="2604" y="1064"/>
                    </a:lnTo>
                    <a:lnTo>
                      <a:pt x="2610" y="1082"/>
                    </a:lnTo>
                    <a:lnTo>
                      <a:pt x="2616" y="1102"/>
                    </a:lnTo>
                    <a:lnTo>
                      <a:pt x="2622" y="1140"/>
                    </a:lnTo>
                    <a:lnTo>
                      <a:pt x="2624" y="1180"/>
                    </a:lnTo>
                    <a:lnTo>
                      <a:pt x="2622" y="1222"/>
                    </a:lnTo>
                    <a:lnTo>
                      <a:pt x="2616" y="1260"/>
                    </a:lnTo>
                    <a:lnTo>
                      <a:pt x="2610" y="1280"/>
                    </a:lnTo>
                    <a:lnTo>
                      <a:pt x="2604" y="1298"/>
                    </a:lnTo>
                    <a:lnTo>
                      <a:pt x="2598" y="1314"/>
                    </a:lnTo>
                    <a:lnTo>
                      <a:pt x="2588" y="1330"/>
                    </a:lnTo>
                    <a:lnTo>
                      <a:pt x="2080" y="2212"/>
                    </a:lnTo>
                    <a:lnTo>
                      <a:pt x="2080" y="2212"/>
                    </a:lnTo>
                    <a:lnTo>
                      <a:pt x="2070" y="2228"/>
                    </a:lnTo>
                    <a:lnTo>
                      <a:pt x="2060" y="2242"/>
                    </a:lnTo>
                    <a:lnTo>
                      <a:pt x="2046" y="2256"/>
                    </a:lnTo>
                    <a:lnTo>
                      <a:pt x="2032" y="2270"/>
                    </a:lnTo>
                    <a:lnTo>
                      <a:pt x="2002" y="2296"/>
                    </a:lnTo>
                    <a:lnTo>
                      <a:pt x="1968" y="2318"/>
                    </a:lnTo>
                    <a:lnTo>
                      <a:pt x="1932" y="2336"/>
                    </a:lnTo>
                    <a:lnTo>
                      <a:pt x="1894" y="2350"/>
                    </a:lnTo>
                    <a:lnTo>
                      <a:pt x="1876" y="2354"/>
                    </a:lnTo>
                    <a:lnTo>
                      <a:pt x="1858" y="2358"/>
                    </a:lnTo>
                    <a:lnTo>
                      <a:pt x="1838" y="2360"/>
                    </a:lnTo>
                    <a:lnTo>
                      <a:pt x="1820" y="2362"/>
                    </a:lnTo>
                    <a:lnTo>
                      <a:pt x="802" y="2362"/>
                    </a:lnTo>
                    <a:close/>
                  </a:path>
                </a:pathLst>
              </a:cu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228600" dist="1016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31" name="Freeform 5"/>
              <p:cNvSpPr>
                <a:spLocks/>
              </p:cNvSpPr>
              <p:nvPr/>
            </p:nvSpPr>
            <p:spPr bwMode="auto">
              <a:xfrm>
                <a:off x="780904" y="1776236"/>
                <a:ext cx="2636048" cy="2372844"/>
              </a:xfrm>
              <a:custGeom>
                <a:avLst/>
                <a:gdLst>
                  <a:gd name="T0" fmla="*/ 802 w 2624"/>
                  <a:gd name="T1" fmla="*/ 2362 h 2362"/>
                  <a:gd name="T2" fmla="*/ 766 w 2624"/>
                  <a:gd name="T3" fmla="*/ 2358 h 2362"/>
                  <a:gd name="T4" fmla="*/ 730 w 2624"/>
                  <a:gd name="T5" fmla="*/ 2350 h 2362"/>
                  <a:gd name="T6" fmla="*/ 656 w 2624"/>
                  <a:gd name="T7" fmla="*/ 2318 h 2362"/>
                  <a:gd name="T8" fmla="*/ 590 w 2624"/>
                  <a:gd name="T9" fmla="*/ 2270 h 2362"/>
                  <a:gd name="T10" fmla="*/ 564 w 2624"/>
                  <a:gd name="T11" fmla="*/ 2242 h 2362"/>
                  <a:gd name="T12" fmla="*/ 544 w 2624"/>
                  <a:gd name="T13" fmla="*/ 2212 h 2362"/>
                  <a:gd name="T14" fmla="*/ 34 w 2624"/>
                  <a:gd name="T15" fmla="*/ 1330 h 2362"/>
                  <a:gd name="T16" fmla="*/ 20 w 2624"/>
                  <a:gd name="T17" fmla="*/ 1298 h 2362"/>
                  <a:gd name="T18" fmla="*/ 8 w 2624"/>
                  <a:gd name="T19" fmla="*/ 1260 h 2362"/>
                  <a:gd name="T20" fmla="*/ 0 w 2624"/>
                  <a:gd name="T21" fmla="*/ 1180 h 2362"/>
                  <a:gd name="T22" fmla="*/ 8 w 2624"/>
                  <a:gd name="T23" fmla="*/ 1102 h 2362"/>
                  <a:gd name="T24" fmla="*/ 20 w 2624"/>
                  <a:gd name="T25" fmla="*/ 1064 h 2362"/>
                  <a:gd name="T26" fmla="*/ 34 w 2624"/>
                  <a:gd name="T27" fmla="*/ 1032 h 2362"/>
                  <a:gd name="T28" fmla="*/ 544 w 2624"/>
                  <a:gd name="T29" fmla="*/ 150 h 2362"/>
                  <a:gd name="T30" fmla="*/ 564 w 2624"/>
                  <a:gd name="T31" fmla="*/ 120 h 2362"/>
                  <a:gd name="T32" fmla="*/ 590 w 2624"/>
                  <a:gd name="T33" fmla="*/ 92 h 2362"/>
                  <a:gd name="T34" fmla="*/ 656 w 2624"/>
                  <a:gd name="T35" fmla="*/ 44 h 2362"/>
                  <a:gd name="T36" fmla="*/ 730 w 2624"/>
                  <a:gd name="T37" fmla="*/ 12 h 2362"/>
                  <a:gd name="T38" fmla="*/ 766 w 2624"/>
                  <a:gd name="T39" fmla="*/ 4 h 2362"/>
                  <a:gd name="T40" fmla="*/ 802 w 2624"/>
                  <a:gd name="T41" fmla="*/ 0 h 2362"/>
                  <a:gd name="T42" fmla="*/ 1820 w 2624"/>
                  <a:gd name="T43" fmla="*/ 0 h 2362"/>
                  <a:gd name="T44" fmla="*/ 1858 w 2624"/>
                  <a:gd name="T45" fmla="*/ 4 h 2362"/>
                  <a:gd name="T46" fmla="*/ 1894 w 2624"/>
                  <a:gd name="T47" fmla="*/ 12 h 2362"/>
                  <a:gd name="T48" fmla="*/ 1968 w 2624"/>
                  <a:gd name="T49" fmla="*/ 44 h 2362"/>
                  <a:gd name="T50" fmla="*/ 2032 w 2624"/>
                  <a:gd name="T51" fmla="*/ 92 h 2362"/>
                  <a:gd name="T52" fmla="*/ 2060 w 2624"/>
                  <a:gd name="T53" fmla="*/ 120 h 2362"/>
                  <a:gd name="T54" fmla="*/ 2080 w 2624"/>
                  <a:gd name="T55" fmla="*/ 150 h 2362"/>
                  <a:gd name="T56" fmla="*/ 2588 w 2624"/>
                  <a:gd name="T57" fmla="*/ 1032 h 2362"/>
                  <a:gd name="T58" fmla="*/ 2604 w 2624"/>
                  <a:gd name="T59" fmla="*/ 1064 h 2362"/>
                  <a:gd name="T60" fmla="*/ 2616 w 2624"/>
                  <a:gd name="T61" fmla="*/ 1102 h 2362"/>
                  <a:gd name="T62" fmla="*/ 2624 w 2624"/>
                  <a:gd name="T63" fmla="*/ 1180 h 2362"/>
                  <a:gd name="T64" fmla="*/ 2616 w 2624"/>
                  <a:gd name="T65" fmla="*/ 1260 h 2362"/>
                  <a:gd name="T66" fmla="*/ 2604 w 2624"/>
                  <a:gd name="T67" fmla="*/ 1298 h 2362"/>
                  <a:gd name="T68" fmla="*/ 2588 w 2624"/>
                  <a:gd name="T69" fmla="*/ 1330 h 2362"/>
                  <a:gd name="T70" fmla="*/ 2080 w 2624"/>
                  <a:gd name="T71" fmla="*/ 2212 h 2362"/>
                  <a:gd name="T72" fmla="*/ 2060 w 2624"/>
                  <a:gd name="T73" fmla="*/ 2242 h 2362"/>
                  <a:gd name="T74" fmla="*/ 2032 w 2624"/>
                  <a:gd name="T75" fmla="*/ 2270 h 2362"/>
                  <a:gd name="T76" fmla="*/ 1968 w 2624"/>
                  <a:gd name="T77" fmla="*/ 2318 h 2362"/>
                  <a:gd name="T78" fmla="*/ 1894 w 2624"/>
                  <a:gd name="T79" fmla="*/ 2350 h 2362"/>
                  <a:gd name="T80" fmla="*/ 1858 w 2624"/>
                  <a:gd name="T81" fmla="*/ 2358 h 2362"/>
                  <a:gd name="T82" fmla="*/ 1820 w 2624"/>
                  <a:gd name="T83" fmla="*/ 2362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24" h="2362">
                    <a:moveTo>
                      <a:pt x="802" y="2362"/>
                    </a:moveTo>
                    <a:lnTo>
                      <a:pt x="802" y="2362"/>
                    </a:lnTo>
                    <a:lnTo>
                      <a:pt x="784" y="2360"/>
                    </a:lnTo>
                    <a:lnTo>
                      <a:pt x="766" y="2358"/>
                    </a:lnTo>
                    <a:lnTo>
                      <a:pt x="748" y="2354"/>
                    </a:lnTo>
                    <a:lnTo>
                      <a:pt x="730" y="2350"/>
                    </a:lnTo>
                    <a:lnTo>
                      <a:pt x="692" y="2336"/>
                    </a:lnTo>
                    <a:lnTo>
                      <a:pt x="656" y="2318"/>
                    </a:lnTo>
                    <a:lnTo>
                      <a:pt x="622" y="2296"/>
                    </a:lnTo>
                    <a:lnTo>
                      <a:pt x="590" y="2270"/>
                    </a:lnTo>
                    <a:lnTo>
                      <a:pt x="578" y="2256"/>
                    </a:lnTo>
                    <a:lnTo>
                      <a:pt x="564" y="2242"/>
                    </a:lnTo>
                    <a:lnTo>
                      <a:pt x="554" y="2228"/>
                    </a:lnTo>
                    <a:lnTo>
                      <a:pt x="544" y="2212"/>
                    </a:lnTo>
                    <a:lnTo>
                      <a:pt x="34" y="1330"/>
                    </a:lnTo>
                    <a:lnTo>
                      <a:pt x="34" y="1330"/>
                    </a:lnTo>
                    <a:lnTo>
                      <a:pt x="26" y="1314"/>
                    </a:lnTo>
                    <a:lnTo>
                      <a:pt x="20" y="1298"/>
                    </a:lnTo>
                    <a:lnTo>
                      <a:pt x="14" y="1280"/>
                    </a:lnTo>
                    <a:lnTo>
                      <a:pt x="8" y="1260"/>
                    </a:lnTo>
                    <a:lnTo>
                      <a:pt x="2" y="1222"/>
                    </a:lnTo>
                    <a:lnTo>
                      <a:pt x="0" y="1180"/>
                    </a:lnTo>
                    <a:lnTo>
                      <a:pt x="2" y="1140"/>
                    </a:lnTo>
                    <a:lnTo>
                      <a:pt x="8" y="1102"/>
                    </a:lnTo>
                    <a:lnTo>
                      <a:pt x="14" y="1082"/>
                    </a:lnTo>
                    <a:lnTo>
                      <a:pt x="20" y="1064"/>
                    </a:lnTo>
                    <a:lnTo>
                      <a:pt x="26" y="1048"/>
                    </a:lnTo>
                    <a:lnTo>
                      <a:pt x="34" y="1032"/>
                    </a:lnTo>
                    <a:lnTo>
                      <a:pt x="544" y="150"/>
                    </a:lnTo>
                    <a:lnTo>
                      <a:pt x="544" y="150"/>
                    </a:lnTo>
                    <a:lnTo>
                      <a:pt x="554" y="134"/>
                    </a:lnTo>
                    <a:lnTo>
                      <a:pt x="564" y="120"/>
                    </a:lnTo>
                    <a:lnTo>
                      <a:pt x="578" y="106"/>
                    </a:lnTo>
                    <a:lnTo>
                      <a:pt x="590" y="92"/>
                    </a:lnTo>
                    <a:lnTo>
                      <a:pt x="622" y="66"/>
                    </a:lnTo>
                    <a:lnTo>
                      <a:pt x="656" y="44"/>
                    </a:lnTo>
                    <a:lnTo>
                      <a:pt x="692" y="26"/>
                    </a:lnTo>
                    <a:lnTo>
                      <a:pt x="730" y="12"/>
                    </a:lnTo>
                    <a:lnTo>
                      <a:pt x="748" y="6"/>
                    </a:lnTo>
                    <a:lnTo>
                      <a:pt x="766" y="4"/>
                    </a:lnTo>
                    <a:lnTo>
                      <a:pt x="784" y="0"/>
                    </a:lnTo>
                    <a:lnTo>
                      <a:pt x="802" y="0"/>
                    </a:lnTo>
                    <a:lnTo>
                      <a:pt x="1820" y="0"/>
                    </a:lnTo>
                    <a:lnTo>
                      <a:pt x="1820" y="0"/>
                    </a:lnTo>
                    <a:lnTo>
                      <a:pt x="1838" y="0"/>
                    </a:lnTo>
                    <a:lnTo>
                      <a:pt x="1858" y="4"/>
                    </a:lnTo>
                    <a:lnTo>
                      <a:pt x="1876" y="6"/>
                    </a:lnTo>
                    <a:lnTo>
                      <a:pt x="1894" y="12"/>
                    </a:lnTo>
                    <a:lnTo>
                      <a:pt x="1932" y="26"/>
                    </a:lnTo>
                    <a:lnTo>
                      <a:pt x="1968" y="44"/>
                    </a:lnTo>
                    <a:lnTo>
                      <a:pt x="2002" y="66"/>
                    </a:lnTo>
                    <a:lnTo>
                      <a:pt x="2032" y="92"/>
                    </a:lnTo>
                    <a:lnTo>
                      <a:pt x="2046" y="106"/>
                    </a:lnTo>
                    <a:lnTo>
                      <a:pt x="2060" y="120"/>
                    </a:lnTo>
                    <a:lnTo>
                      <a:pt x="2070" y="134"/>
                    </a:lnTo>
                    <a:lnTo>
                      <a:pt x="2080" y="150"/>
                    </a:lnTo>
                    <a:lnTo>
                      <a:pt x="2588" y="1032"/>
                    </a:lnTo>
                    <a:lnTo>
                      <a:pt x="2588" y="1032"/>
                    </a:lnTo>
                    <a:lnTo>
                      <a:pt x="2598" y="1048"/>
                    </a:lnTo>
                    <a:lnTo>
                      <a:pt x="2604" y="1064"/>
                    </a:lnTo>
                    <a:lnTo>
                      <a:pt x="2610" y="1082"/>
                    </a:lnTo>
                    <a:lnTo>
                      <a:pt x="2616" y="1102"/>
                    </a:lnTo>
                    <a:lnTo>
                      <a:pt x="2622" y="1140"/>
                    </a:lnTo>
                    <a:lnTo>
                      <a:pt x="2624" y="1180"/>
                    </a:lnTo>
                    <a:lnTo>
                      <a:pt x="2622" y="1222"/>
                    </a:lnTo>
                    <a:lnTo>
                      <a:pt x="2616" y="1260"/>
                    </a:lnTo>
                    <a:lnTo>
                      <a:pt x="2610" y="1280"/>
                    </a:lnTo>
                    <a:lnTo>
                      <a:pt x="2604" y="1298"/>
                    </a:lnTo>
                    <a:lnTo>
                      <a:pt x="2598" y="1314"/>
                    </a:lnTo>
                    <a:lnTo>
                      <a:pt x="2588" y="1330"/>
                    </a:lnTo>
                    <a:lnTo>
                      <a:pt x="2080" y="2212"/>
                    </a:lnTo>
                    <a:lnTo>
                      <a:pt x="2080" y="2212"/>
                    </a:lnTo>
                    <a:lnTo>
                      <a:pt x="2070" y="2228"/>
                    </a:lnTo>
                    <a:lnTo>
                      <a:pt x="2060" y="2242"/>
                    </a:lnTo>
                    <a:lnTo>
                      <a:pt x="2046" y="2256"/>
                    </a:lnTo>
                    <a:lnTo>
                      <a:pt x="2032" y="2270"/>
                    </a:lnTo>
                    <a:lnTo>
                      <a:pt x="2002" y="2296"/>
                    </a:lnTo>
                    <a:lnTo>
                      <a:pt x="1968" y="2318"/>
                    </a:lnTo>
                    <a:lnTo>
                      <a:pt x="1932" y="2336"/>
                    </a:lnTo>
                    <a:lnTo>
                      <a:pt x="1894" y="2350"/>
                    </a:lnTo>
                    <a:lnTo>
                      <a:pt x="1876" y="2354"/>
                    </a:lnTo>
                    <a:lnTo>
                      <a:pt x="1858" y="2358"/>
                    </a:lnTo>
                    <a:lnTo>
                      <a:pt x="1838" y="2360"/>
                    </a:lnTo>
                    <a:lnTo>
                      <a:pt x="1820" y="2362"/>
                    </a:lnTo>
                    <a:lnTo>
                      <a:pt x="802" y="2362"/>
                    </a:lnTo>
                    <a:close/>
                  </a:path>
                </a:pathLst>
              </a:custGeom>
              <a:gradFill flip="none" rotWithShape="1">
                <a:gsLst>
                  <a:gs pos="100000">
                    <a:srgbClr val="DEDEDE"/>
                  </a:gs>
                  <a:gs pos="31000">
                    <a:schemeClr val="bg1"/>
                  </a:gs>
                </a:gsLst>
                <a:lin ang="135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sp>
          <p:nvSpPr>
            <p:cNvPr id="29" name="椭圆 28"/>
            <p:cNvSpPr/>
            <p:nvPr/>
          </p:nvSpPr>
          <p:spPr>
            <a:xfrm>
              <a:off x="1349092" y="1747820"/>
              <a:ext cx="1926218" cy="1926217"/>
            </a:xfrm>
            <a:prstGeom prst="ellipse">
              <a:avLst/>
            </a:prstGeom>
            <a:blipFill dpi="0" rotWithShape="1">
              <a:blip r:embed="rId3" cstate="screen">
                <a:extLst>
                  <a:ext uri="{BEBA8EAE-BF5A-486C-A8C5-ECC9F3942E4B}">
                    <a14:imgProps xmlns:a14="http://schemas.microsoft.com/office/drawing/2010/main">
                      <a14:imgLayer r:embed="rId4">
                        <a14:imgEffect>
                          <a14:colorTemperature colorTemp="4000"/>
                        </a14:imgEffect>
                        <a14:imgEffect>
                          <a14:saturation sat="46000"/>
                        </a14:imgEffect>
                      </a14:imgLayer>
                    </a14:imgProps>
                  </a:ex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a:off x="677361" y="1243492"/>
            <a:ext cx="545988" cy="545988"/>
            <a:chOff x="1377884" y="1463694"/>
            <a:chExt cx="727984" cy="727984"/>
          </a:xfrm>
        </p:grpSpPr>
        <p:grpSp>
          <p:nvGrpSpPr>
            <p:cNvPr id="33" name="组合 32"/>
            <p:cNvGrpSpPr/>
            <p:nvPr/>
          </p:nvGrpSpPr>
          <p:grpSpPr>
            <a:xfrm>
              <a:off x="1377884" y="1463694"/>
              <a:ext cx="727984" cy="727984"/>
              <a:chOff x="372609" y="2524616"/>
              <a:chExt cx="2739344" cy="2739343"/>
            </a:xfrm>
          </p:grpSpPr>
          <p:sp>
            <p:nvSpPr>
              <p:cNvPr id="35" name="椭圆 34"/>
              <p:cNvSpPr/>
              <p:nvPr/>
            </p:nvSpPr>
            <p:spPr>
              <a:xfrm>
                <a:off x="372609" y="2524616"/>
                <a:ext cx="2739344" cy="2739343"/>
              </a:xfrm>
              <a:prstGeom prst="ellipse">
                <a:avLst/>
              </a:pr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2286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37" name="椭圆 36"/>
              <p:cNvSpPr/>
              <p:nvPr/>
            </p:nvSpPr>
            <p:spPr>
              <a:xfrm>
                <a:off x="399597" y="2551604"/>
                <a:ext cx="2685369" cy="2685369"/>
              </a:xfrm>
              <a:prstGeom prst="ellipse">
                <a:avLst/>
              </a:prstGeom>
              <a:gradFill>
                <a:gsLst>
                  <a:gs pos="0">
                    <a:schemeClr val="bg1">
                      <a:lumMod val="85000"/>
                    </a:schemeClr>
                  </a:gs>
                  <a:gs pos="83000">
                    <a:schemeClr val="bg1"/>
                  </a:gs>
                </a:gsLst>
                <a:lin ang="2700000" scaled="1"/>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grpSp>
        <p:sp>
          <p:nvSpPr>
            <p:cNvPr id="34" name="TextBox 33"/>
            <p:cNvSpPr txBox="1"/>
            <p:nvPr/>
          </p:nvSpPr>
          <p:spPr>
            <a:xfrm>
              <a:off x="1507625" y="1590911"/>
              <a:ext cx="468504" cy="553997"/>
            </a:xfrm>
            <a:prstGeom prst="rect">
              <a:avLst/>
            </a:prstGeom>
            <a:noFill/>
          </p:spPr>
          <p:txBody>
            <a:bodyPr wrap="none" rtlCol="0">
              <a:spAutoFit/>
            </a:bodyPr>
            <a:lstStyle>
              <a:defPPr>
                <a:defRPr lang="zh-CN"/>
              </a:defPPr>
              <a:lvl1pPr algn="ctr">
                <a:defRPr sz="4000" b="1">
                  <a:ln>
                    <a:noFill/>
                  </a:ln>
                  <a:gradFill>
                    <a:gsLst>
                      <a:gs pos="1000">
                        <a:schemeClr val="accent5"/>
                      </a:gs>
                      <a:gs pos="46000">
                        <a:srgbClr val="7AC672"/>
                      </a:gs>
                      <a:gs pos="100000">
                        <a:schemeClr val="accent3">
                          <a:lumMod val="60000"/>
                          <a:lumOff val="40000"/>
                        </a:schemeClr>
                      </a:gs>
                    </a:gsLst>
                    <a:lin ang="13500000" scaled="1"/>
                  </a:gradFill>
                  <a:effectLst>
                    <a:outerShdw blurRad="50800" dist="50800" dir="13500000" algn="tl" rotWithShape="0">
                      <a:schemeClr val="bg1">
                        <a:alpha val="70000"/>
                      </a:schemeClr>
                    </a:outerShdw>
                  </a:effectLst>
                  <a:latin typeface="微软雅黑" panose="020B0503020204020204" pitchFamily="34" charset="-122"/>
                  <a:ea typeface="微软雅黑" panose="020B0503020204020204" pitchFamily="34" charset="-122"/>
                </a:defRPr>
              </a:lvl1pPr>
            </a:lstStyle>
            <a:p>
              <a:r>
                <a:rPr lang="en-US" altLang="zh-CN" sz="2100" dirty="0">
                  <a:solidFill>
                    <a:srgbClr val="0070C0"/>
                  </a:solidFill>
                </a:rPr>
                <a:t>1</a:t>
              </a:r>
              <a:endParaRPr lang="zh-CN" altLang="en-US" sz="2100" dirty="0">
                <a:solidFill>
                  <a:srgbClr val="0070C0"/>
                </a:solidFill>
              </a:endParaRPr>
            </a:p>
          </p:txBody>
        </p:sp>
      </p:grpSp>
      <p:grpSp>
        <p:nvGrpSpPr>
          <p:cNvPr id="38" name="组合 37"/>
          <p:cNvGrpSpPr/>
          <p:nvPr/>
        </p:nvGrpSpPr>
        <p:grpSpPr>
          <a:xfrm>
            <a:off x="2621023" y="2711481"/>
            <a:ext cx="2011946" cy="1811058"/>
            <a:chOff x="3431704" y="3501008"/>
            <a:chExt cx="2682595" cy="2414744"/>
          </a:xfrm>
        </p:grpSpPr>
        <p:grpSp>
          <p:nvGrpSpPr>
            <p:cNvPr id="39" name="组合 38"/>
            <p:cNvGrpSpPr/>
            <p:nvPr/>
          </p:nvGrpSpPr>
          <p:grpSpPr>
            <a:xfrm>
              <a:off x="3431704" y="3501008"/>
              <a:ext cx="2682595" cy="2414744"/>
              <a:chOff x="757631" y="1755286"/>
              <a:chExt cx="2682595" cy="2414744"/>
            </a:xfrm>
          </p:grpSpPr>
          <p:sp>
            <p:nvSpPr>
              <p:cNvPr id="57" name="Freeform 5"/>
              <p:cNvSpPr>
                <a:spLocks/>
              </p:cNvSpPr>
              <p:nvPr/>
            </p:nvSpPr>
            <p:spPr bwMode="auto">
              <a:xfrm>
                <a:off x="757631" y="1755286"/>
                <a:ext cx="2682595" cy="2414744"/>
              </a:xfrm>
              <a:custGeom>
                <a:avLst/>
                <a:gdLst>
                  <a:gd name="T0" fmla="*/ 802 w 2624"/>
                  <a:gd name="T1" fmla="*/ 2362 h 2362"/>
                  <a:gd name="T2" fmla="*/ 766 w 2624"/>
                  <a:gd name="T3" fmla="*/ 2358 h 2362"/>
                  <a:gd name="T4" fmla="*/ 730 w 2624"/>
                  <a:gd name="T5" fmla="*/ 2350 h 2362"/>
                  <a:gd name="T6" fmla="*/ 656 w 2624"/>
                  <a:gd name="T7" fmla="*/ 2318 h 2362"/>
                  <a:gd name="T8" fmla="*/ 590 w 2624"/>
                  <a:gd name="T9" fmla="*/ 2270 h 2362"/>
                  <a:gd name="T10" fmla="*/ 564 w 2624"/>
                  <a:gd name="T11" fmla="*/ 2242 h 2362"/>
                  <a:gd name="T12" fmla="*/ 544 w 2624"/>
                  <a:gd name="T13" fmla="*/ 2212 h 2362"/>
                  <a:gd name="T14" fmla="*/ 34 w 2624"/>
                  <a:gd name="T15" fmla="*/ 1330 h 2362"/>
                  <a:gd name="T16" fmla="*/ 20 w 2624"/>
                  <a:gd name="T17" fmla="*/ 1298 h 2362"/>
                  <a:gd name="T18" fmla="*/ 8 w 2624"/>
                  <a:gd name="T19" fmla="*/ 1260 h 2362"/>
                  <a:gd name="T20" fmla="*/ 0 w 2624"/>
                  <a:gd name="T21" fmla="*/ 1180 h 2362"/>
                  <a:gd name="T22" fmla="*/ 8 w 2624"/>
                  <a:gd name="T23" fmla="*/ 1102 h 2362"/>
                  <a:gd name="T24" fmla="*/ 20 w 2624"/>
                  <a:gd name="T25" fmla="*/ 1064 h 2362"/>
                  <a:gd name="T26" fmla="*/ 34 w 2624"/>
                  <a:gd name="T27" fmla="*/ 1032 h 2362"/>
                  <a:gd name="T28" fmla="*/ 544 w 2624"/>
                  <a:gd name="T29" fmla="*/ 150 h 2362"/>
                  <a:gd name="T30" fmla="*/ 564 w 2624"/>
                  <a:gd name="T31" fmla="*/ 120 h 2362"/>
                  <a:gd name="T32" fmla="*/ 590 w 2624"/>
                  <a:gd name="T33" fmla="*/ 92 h 2362"/>
                  <a:gd name="T34" fmla="*/ 656 w 2624"/>
                  <a:gd name="T35" fmla="*/ 44 h 2362"/>
                  <a:gd name="T36" fmla="*/ 730 w 2624"/>
                  <a:gd name="T37" fmla="*/ 12 h 2362"/>
                  <a:gd name="T38" fmla="*/ 766 w 2624"/>
                  <a:gd name="T39" fmla="*/ 4 h 2362"/>
                  <a:gd name="T40" fmla="*/ 802 w 2624"/>
                  <a:gd name="T41" fmla="*/ 0 h 2362"/>
                  <a:gd name="T42" fmla="*/ 1820 w 2624"/>
                  <a:gd name="T43" fmla="*/ 0 h 2362"/>
                  <a:gd name="T44" fmla="*/ 1858 w 2624"/>
                  <a:gd name="T45" fmla="*/ 4 h 2362"/>
                  <a:gd name="T46" fmla="*/ 1894 w 2624"/>
                  <a:gd name="T47" fmla="*/ 12 h 2362"/>
                  <a:gd name="T48" fmla="*/ 1968 w 2624"/>
                  <a:gd name="T49" fmla="*/ 44 h 2362"/>
                  <a:gd name="T50" fmla="*/ 2032 w 2624"/>
                  <a:gd name="T51" fmla="*/ 92 h 2362"/>
                  <a:gd name="T52" fmla="*/ 2060 w 2624"/>
                  <a:gd name="T53" fmla="*/ 120 h 2362"/>
                  <a:gd name="T54" fmla="*/ 2080 w 2624"/>
                  <a:gd name="T55" fmla="*/ 150 h 2362"/>
                  <a:gd name="T56" fmla="*/ 2588 w 2624"/>
                  <a:gd name="T57" fmla="*/ 1032 h 2362"/>
                  <a:gd name="T58" fmla="*/ 2604 w 2624"/>
                  <a:gd name="T59" fmla="*/ 1064 h 2362"/>
                  <a:gd name="T60" fmla="*/ 2616 w 2624"/>
                  <a:gd name="T61" fmla="*/ 1102 h 2362"/>
                  <a:gd name="T62" fmla="*/ 2624 w 2624"/>
                  <a:gd name="T63" fmla="*/ 1180 h 2362"/>
                  <a:gd name="T64" fmla="*/ 2616 w 2624"/>
                  <a:gd name="T65" fmla="*/ 1260 h 2362"/>
                  <a:gd name="T66" fmla="*/ 2604 w 2624"/>
                  <a:gd name="T67" fmla="*/ 1298 h 2362"/>
                  <a:gd name="T68" fmla="*/ 2588 w 2624"/>
                  <a:gd name="T69" fmla="*/ 1330 h 2362"/>
                  <a:gd name="T70" fmla="*/ 2080 w 2624"/>
                  <a:gd name="T71" fmla="*/ 2212 h 2362"/>
                  <a:gd name="T72" fmla="*/ 2060 w 2624"/>
                  <a:gd name="T73" fmla="*/ 2242 h 2362"/>
                  <a:gd name="T74" fmla="*/ 2032 w 2624"/>
                  <a:gd name="T75" fmla="*/ 2270 h 2362"/>
                  <a:gd name="T76" fmla="*/ 1968 w 2624"/>
                  <a:gd name="T77" fmla="*/ 2318 h 2362"/>
                  <a:gd name="T78" fmla="*/ 1894 w 2624"/>
                  <a:gd name="T79" fmla="*/ 2350 h 2362"/>
                  <a:gd name="T80" fmla="*/ 1858 w 2624"/>
                  <a:gd name="T81" fmla="*/ 2358 h 2362"/>
                  <a:gd name="T82" fmla="*/ 1820 w 2624"/>
                  <a:gd name="T83" fmla="*/ 2362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24" h="2362">
                    <a:moveTo>
                      <a:pt x="802" y="2362"/>
                    </a:moveTo>
                    <a:lnTo>
                      <a:pt x="802" y="2362"/>
                    </a:lnTo>
                    <a:lnTo>
                      <a:pt x="784" y="2360"/>
                    </a:lnTo>
                    <a:lnTo>
                      <a:pt x="766" y="2358"/>
                    </a:lnTo>
                    <a:lnTo>
                      <a:pt x="748" y="2354"/>
                    </a:lnTo>
                    <a:lnTo>
                      <a:pt x="730" y="2350"/>
                    </a:lnTo>
                    <a:lnTo>
                      <a:pt x="692" y="2336"/>
                    </a:lnTo>
                    <a:lnTo>
                      <a:pt x="656" y="2318"/>
                    </a:lnTo>
                    <a:lnTo>
                      <a:pt x="622" y="2296"/>
                    </a:lnTo>
                    <a:lnTo>
                      <a:pt x="590" y="2270"/>
                    </a:lnTo>
                    <a:lnTo>
                      <a:pt x="578" y="2256"/>
                    </a:lnTo>
                    <a:lnTo>
                      <a:pt x="564" y="2242"/>
                    </a:lnTo>
                    <a:lnTo>
                      <a:pt x="554" y="2228"/>
                    </a:lnTo>
                    <a:lnTo>
                      <a:pt x="544" y="2212"/>
                    </a:lnTo>
                    <a:lnTo>
                      <a:pt x="34" y="1330"/>
                    </a:lnTo>
                    <a:lnTo>
                      <a:pt x="34" y="1330"/>
                    </a:lnTo>
                    <a:lnTo>
                      <a:pt x="26" y="1314"/>
                    </a:lnTo>
                    <a:lnTo>
                      <a:pt x="20" y="1298"/>
                    </a:lnTo>
                    <a:lnTo>
                      <a:pt x="14" y="1280"/>
                    </a:lnTo>
                    <a:lnTo>
                      <a:pt x="8" y="1260"/>
                    </a:lnTo>
                    <a:lnTo>
                      <a:pt x="2" y="1222"/>
                    </a:lnTo>
                    <a:lnTo>
                      <a:pt x="0" y="1180"/>
                    </a:lnTo>
                    <a:lnTo>
                      <a:pt x="2" y="1140"/>
                    </a:lnTo>
                    <a:lnTo>
                      <a:pt x="8" y="1102"/>
                    </a:lnTo>
                    <a:lnTo>
                      <a:pt x="14" y="1082"/>
                    </a:lnTo>
                    <a:lnTo>
                      <a:pt x="20" y="1064"/>
                    </a:lnTo>
                    <a:lnTo>
                      <a:pt x="26" y="1048"/>
                    </a:lnTo>
                    <a:lnTo>
                      <a:pt x="34" y="1032"/>
                    </a:lnTo>
                    <a:lnTo>
                      <a:pt x="544" y="150"/>
                    </a:lnTo>
                    <a:lnTo>
                      <a:pt x="544" y="150"/>
                    </a:lnTo>
                    <a:lnTo>
                      <a:pt x="554" y="134"/>
                    </a:lnTo>
                    <a:lnTo>
                      <a:pt x="564" y="120"/>
                    </a:lnTo>
                    <a:lnTo>
                      <a:pt x="578" y="106"/>
                    </a:lnTo>
                    <a:lnTo>
                      <a:pt x="590" y="92"/>
                    </a:lnTo>
                    <a:lnTo>
                      <a:pt x="622" y="66"/>
                    </a:lnTo>
                    <a:lnTo>
                      <a:pt x="656" y="44"/>
                    </a:lnTo>
                    <a:lnTo>
                      <a:pt x="692" y="26"/>
                    </a:lnTo>
                    <a:lnTo>
                      <a:pt x="730" y="12"/>
                    </a:lnTo>
                    <a:lnTo>
                      <a:pt x="748" y="6"/>
                    </a:lnTo>
                    <a:lnTo>
                      <a:pt x="766" y="4"/>
                    </a:lnTo>
                    <a:lnTo>
                      <a:pt x="784" y="0"/>
                    </a:lnTo>
                    <a:lnTo>
                      <a:pt x="802" y="0"/>
                    </a:lnTo>
                    <a:lnTo>
                      <a:pt x="1820" y="0"/>
                    </a:lnTo>
                    <a:lnTo>
                      <a:pt x="1820" y="0"/>
                    </a:lnTo>
                    <a:lnTo>
                      <a:pt x="1838" y="0"/>
                    </a:lnTo>
                    <a:lnTo>
                      <a:pt x="1858" y="4"/>
                    </a:lnTo>
                    <a:lnTo>
                      <a:pt x="1876" y="6"/>
                    </a:lnTo>
                    <a:lnTo>
                      <a:pt x="1894" y="12"/>
                    </a:lnTo>
                    <a:lnTo>
                      <a:pt x="1932" y="26"/>
                    </a:lnTo>
                    <a:lnTo>
                      <a:pt x="1968" y="44"/>
                    </a:lnTo>
                    <a:lnTo>
                      <a:pt x="2002" y="66"/>
                    </a:lnTo>
                    <a:lnTo>
                      <a:pt x="2032" y="92"/>
                    </a:lnTo>
                    <a:lnTo>
                      <a:pt x="2046" y="106"/>
                    </a:lnTo>
                    <a:lnTo>
                      <a:pt x="2060" y="120"/>
                    </a:lnTo>
                    <a:lnTo>
                      <a:pt x="2070" y="134"/>
                    </a:lnTo>
                    <a:lnTo>
                      <a:pt x="2080" y="150"/>
                    </a:lnTo>
                    <a:lnTo>
                      <a:pt x="2588" y="1032"/>
                    </a:lnTo>
                    <a:lnTo>
                      <a:pt x="2588" y="1032"/>
                    </a:lnTo>
                    <a:lnTo>
                      <a:pt x="2598" y="1048"/>
                    </a:lnTo>
                    <a:lnTo>
                      <a:pt x="2604" y="1064"/>
                    </a:lnTo>
                    <a:lnTo>
                      <a:pt x="2610" y="1082"/>
                    </a:lnTo>
                    <a:lnTo>
                      <a:pt x="2616" y="1102"/>
                    </a:lnTo>
                    <a:lnTo>
                      <a:pt x="2622" y="1140"/>
                    </a:lnTo>
                    <a:lnTo>
                      <a:pt x="2624" y="1180"/>
                    </a:lnTo>
                    <a:lnTo>
                      <a:pt x="2622" y="1222"/>
                    </a:lnTo>
                    <a:lnTo>
                      <a:pt x="2616" y="1260"/>
                    </a:lnTo>
                    <a:lnTo>
                      <a:pt x="2610" y="1280"/>
                    </a:lnTo>
                    <a:lnTo>
                      <a:pt x="2604" y="1298"/>
                    </a:lnTo>
                    <a:lnTo>
                      <a:pt x="2598" y="1314"/>
                    </a:lnTo>
                    <a:lnTo>
                      <a:pt x="2588" y="1330"/>
                    </a:lnTo>
                    <a:lnTo>
                      <a:pt x="2080" y="2212"/>
                    </a:lnTo>
                    <a:lnTo>
                      <a:pt x="2080" y="2212"/>
                    </a:lnTo>
                    <a:lnTo>
                      <a:pt x="2070" y="2228"/>
                    </a:lnTo>
                    <a:lnTo>
                      <a:pt x="2060" y="2242"/>
                    </a:lnTo>
                    <a:lnTo>
                      <a:pt x="2046" y="2256"/>
                    </a:lnTo>
                    <a:lnTo>
                      <a:pt x="2032" y="2270"/>
                    </a:lnTo>
                    <a:lnTo>
                      <a:pt x="2002" y="2296"/>
                    </a:lnTo>
                    <a:lnTo>
                      <a:pt x="1968" y="2318"/>
                    </a:lnTo>
                    <a:lnTo>
                      <a:pt x="1932" y="2336"/>
                    </a:lnTo>
                    <a:lnTo>
                      <a:pt x="1894" y="2350"/>
                    </a:lnTo>
                    <a:lnTo>
                      <a:pt x="1876" y="2354"/>
                    </a:lnTo>
                    <a:lnTo>
                      <a:pt x="1858" y="2358"/>
                    </a:lnTo>
                    <a:lnTo>
                      <a:pt x="1838" y="2360"/>
                    </a:lnTo>
                    <a:lnTo>
                      <a:pt x="1820" y="2362"/>
                    </a:lnTo>
                    <a:lnTo>
                      <a:pt x="802" y="2362"/>
                    </a:lnTo>
                    <a:close/>
                  </a:path>
                </a:pathLst>
              </a:cu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228600" dist="1016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58" name="Freeform 5"/>
              <p:cNvSpPr>
                <a:spLocks/>
              </p:cNvSpPr>
              <p:nvPr/>
            </p:nvSpPr>
            <p:spPr bwMode="auto">
              <a:xfrm>
                <a:off x="780904" y="1776236"/>
                <a:ext cx="2636048" cy="2372844"/>
              </a:xfrm>
              <a:custGeom>
                <a:avLst/>
                <a:gdLst>
                  <a:gd name="T0" fmla="*/ 802 w 2624"/>
                  <a:gd name="T1" fmla="*/ 2362 h 2362"/>
                  <a:gd name="T2" fmla="*/ 766 w 2624"/>
                  <a:gd name="T3" fmla="*/ 2358 h 2362"/>
                  <a:gd name="T4" fmla="*/ 730 w 2624"/>
                  <a:gd name="T5" fmla="*/ 2350 h 2362"/>
                  <a:gd name="T6" fmla="*/ 656 w 2624"/>
                  <a:gd name="T7" fmla="*/ 2318 h 2362"/>
                  <a:gd name="T8" fmla="*/ 590 w 2624"/>
                  <a:gd name="T9" fmla="*/ 2270 h 2362"/>
                  <a:gd name="T10" fmla="*/ 564 w 2624"/>
                  <a:gd name="T11" fmla="*/ 2242 h 2362"/>
                  <a:gd name="T12" fmla="*/ 544 w 2624"/>
                  <a:gd name="T13" fmla="*/ 2212 h 2362"/>
                  <a:gd name="T14" fmla="*/ 34 w 2624"/>
                  <a:gd name="T15" fmla="*/ 1330 h 2362"/>
                  <a:gd name="T16" fmla="*/ 20 w 2624"/>
                  <a:gd name="T17" fmla="*/ 1298 h 2362"/>
                  <a:gd name="T18" fmla="*/ 8 w 2624"/>
                  <a:gd name="T19" fmla="*/ 1260 h 2362"/>
                  <a:gd name="T20" fmla="*/ 0 w 2624"/>
                  <a:gd name="T21" fmla="*/ 1180 h 2362"/>
                  <a:gd name="T22" fmla="*/ 8 w 2624"/>
                  <a:gd name="T23" fmla="*/ 1102 h 2362"/>
                  <a:gd name="T24" fmla="*/ 20 w 2624"/>
                  <a:gd name="T25" fmla="*/ 1064 h 2362"/>
                  <a:gd name="T26" fmla="*/ 34 w 2624"/>
                  <a:gd name="T27" fmla="*/ 1032 h 2362"/>
                  <a:gd name="T28" fmla="*/ 544 w 2624"/>
                  <a:gd name="T29" fmla="*/ 150 h 2362"/>
                  <a:gd name="T30" fmla="*/ 564 w 2624"/>
                  <a:gd name="T31" fmla="*/ 120 h 2362"/>
                  <a:gd name="T32" fmla="*/ 590 w 2624"/>
                  <a:gd name="T33" fmla="*/ 92 h 2362"/>
                  <a:gd name="T34" fmla="*/ 656 w 2624"/>
                  <a:gd name="T35" fmla="*/ 44 h 2362"/>
                  <a:gd name="T36" fmla="*/ 730 w 2624"/>
                  <a:gd name="T37" fmla="*/ 12 h 2362"/>
                  <a:gd name="T38" fmla="*/ 766 w 2624"/>
                  <a:gd name="T39" fmla="*/ 4 h 2362"/>
                  <a:gd name="T40" fmla="*/ 802 w 2624"/>
                  <a:gd name="T41" fmla="*/ 0 h 2362"/>
                  <a:gd name="T42" fmla="*/ 1820 w 2624"/>
                  <a:gd name="T43" fmla="*/ 0 h 2362"/>
                  <a:gd name="T44" fmla="*/ 1858 w 2624"/>
                  <a:gd name="T45" fmla="*/ 4 h 2362"/>
                  <a:gd name="T46" fmla="*/ 1894 w 2624"/>
                  <a:gd name="T47" fmla="*/ 12 h 2362"/>
                  <a:gd name="T48" fmla="*/ 1968 w 2624"/>
                  <a:gd name="T49" fmla="*/ 44 h 2362"/>
                  <a:gd name="T50" fmla="*/ 2032 w 2624"/>
                  <a:gd name="T51" fmla="*/ 92 h 2362"/>
                  <a:gd name="T52" fmla="*/ 2060 w 2624"/>
                  <a:gd name="T53" fmla="*/ 120 h 2362"/>
                  <a:gd name="T54" fmla="*/ 2080 w 2624"/>
                  <a:gd name="T55" fmla="*/ 150 h 2362"/>
                  <a:gd name="T56" fmla="*/ 2588 w 2624"/>
                  <a:gd name="T57" fmla="*/ 1032 h 2362"/>
                  <a:gd name="T58" fmla="*/ 2604 w 2624"/>
                  <a:gd name="T59" fmla="*/ 1064 h 2362"/>
                  <a:gd name="T60" fmla="*/ 2616 w 2624"/>
                  <a:gd name="T61" fmla="*/ 1102 h 2362"/>
                  <a:gd name="T62" fmla="*/ 2624 w 2624"/>
                  <a:gd name="T63" fmla="*/ 1180 h 2362"/>
                  <a:gd name="T64" fmla="*/ 2616 w 2624"/>
                  <a:gd name="T65" fmla="*/ 1260 h 2362"/>
                  <a:gd name="T66" fmla="*/ 2604 w 2624"/>
                  <a:gd name="T67" fmla="*/ 1298 h 2362"/>
                  <a:gd name="T68" fmla="*/ 2588 w 2624"/>
                  <a:gd name="T69" fmla="*/ 1330 h 2362"/>
                  <a:gd name="T70" fmla="*/ 2080 w 2624"/>
                  <a:gd name="T71" fmla="*/ 2212 h 2362"/>
                  <a:gd name="T72" fmla="*/ 2060 w 2624"/>
                  <a:gd name="T73" fmla="*/ 2242 h 2362"/>
                  <a:gd name="T74" fmla="*/ 2032 w 2624"/>
                  <a:gd name="T75" fmla="*/ 2270 h 2362"/>
                  <a:gd name="T76" fmla="*/ 1968 w 2624"/>
                  <a:gd name="T77" fmla="*/ 2318 h 2362"/>
                  <a:gd name="T78" fmla="*/ 1894 w 2624"/>
                  <a:gd name="T79" fmla="*/ 2350 h 2362"/>
                  <a:gd name="T80" fmla="*/ 1858 w 2624"/>
                  <a:gd name="T81" fmla="*/ 2358 h 2362"/>
                  <a:gd name="T82" fmla="*/ 1820 w 2624"/>
                  <a:gd name="T83" fmla="*/ 2362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24" h="2362">
                    <a:moveTo>
                      <a:pt x="802" y="2362"/>
                    </a:moveTo>
                    <a:lnTo>
                      <a:pt x="802" y="2362"/>
                    </a:lnTo>
                    <a:lnTo>
                      <a:pt x="784" y="2360"/>
                    </a:lnTo>
                    <a:lnTo>
                      <a:pt x="766" y="2358"/>
                    </a:lnTo>
                    <a:lnTo>
                      <a:pt x="748" y="2354"/>
                    </a:lnTo>
                    <a:lnTo>
                      <a:pt x="730" y="2350"/>
                    </a:lnTo>
                    <a:lnTo>
                      <a:pt x="692" y="2336"/>
                    </a:lnTo>
                    <a:lnTo>
                      <a:pt x="656" y="2318"/>
                    </a:lnTo>
                    <a:lnTo>
                      <a:pt x="622" y="2296"/>
                    </a:lnTo>
                    <a:lnTo>
                      <a:pt x="590" y="2270"/>
                    </a:lnTo>
                    <a:lnTo>
                      <a:pt x="578" y="2256"/>
                    </a:lnTo>
                    <a:lnTo>
                      <a:pt x="564" y="2242"/>
                    </a:lnTo>
                    <a:lnTo>
                      <a:pt x="554" y="2228"/>
                    </a:lnTo>
                    <a:lnTo>
                      <a:pt x="544" y="2212"/>
                    </a:lnTo>
                    <a:lnTo>
                      <a:pt x="34" y="1330"/>
                    </a:lnTo>
                    <a:lnTo>
                      <a:pt x="34" y="1330"/>
                    </a:lnTo>
                    <a:lnTo>
                      <a:pt x="26" y="1314"/>
                    </a:lnTo>
                    <a:lnTo>
                      <a:pt x="20" y="1298"/>
                    </a:lnTo>
                    <a:lnTo>
                      <a:pt x="14" y="1280"/>
                    </a:lnTo>
                    <a:lnTo>
                      <a:pt x="8" y="1260"/>
                    </a:lnTo>
                    <a:lnTo>
                      <a:pt x="2" y="1222"/>
                    </a:lnTo>
                    <a:lnTo>
                      <a:pt x="0" y="1180"/>
                    </a:lnTo>
                    <a:lnTo>
                      <a:pt x="2" y="1140"/>
                    </a:lnTo>
                    <a:lnTo>
                      <a:pt x="8" y="1102"/>
                    </a:lnTo>
                    <a:lnTo>
                      <a:pt x="14" y="1082"/>
                    </a:lnTo>
                    <a:lnTo>
                      <a:pt x="20" y="1064"/>
                    </a:lnTo>
                    <a:lnTo>
                      <a:pt x="26" y="1048"/>
                    </a:lnTo>
                    <a:lnTo>
                      <a:pt x="34" y="1032"/>
                    </a:lnTo>
                    <a:lnTo>
                      <a:pt x="544" y="150"/>
                    </a:lnTo>
                    <a:lnTo>
                      <a:pt x="544" y="150"/>
                    </a:lnTo>
                    <a:lnTo>
                      <a:pt x="554" y="134"/>
                    </a:lnTo>
                    <a:lnTo>
                      <a:pt x="564" y="120"/>
                    </a:lnTo>
                    <a:lnTo>
                      <a:pt x="578" y="106"/>
                    </a:lnTo>
                    <a:lnTo>
                      <a:pt x="590" y="92"/>
                    </a:lnTo>
                    <a:lnTo>
                      <a:pt x="622" y="66"/>
                    </a:lnTo>
                    <a:lnTo>
                      <a:pt x="656" y="44"/>
                    </a:lnTo>
                    <a:lnTo>
                      <a:pt x="692" y="26"/>
                    </a:lnTo>
                    <a:lnTo>
                      <a:pt x="730" y="12"/>
                    </a:lnTo>
                    <a:lnTo>
                      <a:pt x="748" y="6"/>
                    </a:lnTo>
                    <a:lnTo>
                      <a:pt x="766" y="4"/>
                    </a:lnTo>
                    <a:lnTo>
                      <a:pt x="784" y="0"/>
                    </a:lnTo>
                    <a:lnTo>
                      <a:pt x="802" y="0"/>
                    </a:lnTo>
                    <a:lnTo>
                      <a:pt x="1820" y="0"/>
                    </a:lnTo>
                    <a:lnTo>
                      <a:pt x="1820" y="0"/>
                    </a:lnTo>
                    <a:lnTo>
                      <a:pt x="1838" y="0"/>
                    </a:lnTo>
                    <a:lnTo>
                      <a:pt x="1858" y="4"/>
                    </a:lnTo>
                    <a:lnTo>
                      <a:pt x="1876" y="6"/>
                    </a:lnTo>
                    <a:lnTo>
                      <a:pt x="1894" y="12"/>
                    </a:lnTo>
                    <a:lnTo>
                      <a:pt x="1932" y="26"/>
                    </a:lnTo>
                    <a:lnTo>
                      <a:pt x="1968" y="44"/>
                    </a:lnTo>
                    <a:lnTo>
                      <a:pt x="2002" y="66"/>
                    </a:lnTo>
                    <a:lnTo>
                      <a:pt x="2032" y="92"/>
                    </a:lnTo>
                    <a:lnTo>
                      <a:pt x="2046" y="106"/>
                    </a:lnTo>
                    <a:lnTo>
                      <a:pt x="2060" y="120"/>
                    </a:lnTo>
                    <a:lnTo>
                      <a:pt x="2070" y="134"/>
                    </a:lnTo>
                    <a:lnTo>
                      <a:pt x="2080" y="150"/>
                    </a:lnTo>
                    <a:lnTo>
                      <a:pt x="2588" y="1032"/>
                    </a:lnTo>
                    <a:lnTo>
                      <a:pt x="2588" y="1032"/>
                    </a:lnTo>
                    <a:lnTo>
                      <a:pt x="2598" y="1048"/>
                    </a:lnTo>
                    <a:lnTo>
                      <a:pt x="2604" y="1064"/>
                    </a:lnTo>
                    <a:lnTo>
                      <a:pt x="2610" y="1082"/>
                    </a:lnTo>
                    <a:lnTo>
                      <a:pt x="2616" y="1102"/>
                    </a:lnTo>
                    <a:lnTo>
                      <a:pt x="2622" y="1140"/>
                    </a:lnTo>
                    <a:lnTo>
                      <a:pt x="2624" y="1180"/>
                    </a:lnTo>
                    <a:lnTo>
                      <a:pt x="2622" y="1222"/>
                    </a:lnTo>
                    <a:lnTo>
                      <a:pt x="2616" y="1260"/>
                    </a:lnTo>
                    <a:lnTo>
                      <a:pt x="2610" y="1280"/>
                    </a:lnTo>
                    <a:lnTo>
                      <a:pt x="2604" y="1298"/>
                    </a:lnTo>
                    <a:lnTo>
                      <a:pt x="2598" y="1314"/>
                    </a:lnTo>
                    <a:lnTo>
                      <a:pt x="2588" y="1330"/>
                    </a:lnTo>
                    <a:lnTo>
                      <a:pt x="2080" y="2212"/>
                    </a:lnTo>
                    <a:lnTo>
                      <a:pt x="2080" y="2212"/>
                    </a:lnTo>
                    <a:lnTo>
                      <a:pt x="2070" y="2228"/>
                    </a:lnTo>
                    <a:lnTo>
                      <a:pt x="2060" y="2242"/>
                    </a:lnTo>
                    <a:lnTo>
                      <a:pt x="2046" y="2256"/>
                    </a:lnTo>
                    <a:lnTo>
                      <a:pt x="2032" y="2270"/>
                    </a:lnTo>
                    <a:lnTo>
                      <a:pt x="2002" y="2296"/>
                    </a:lnTo>
                    <a:lnTo>
                      <a:pt x="1968" y="2318"/>
                    </a:lnTo>
                    <a:lnTo>
                      <a:pt x="1932" y="2336"/>
                    </a:lnTo>
                    <a:lnTo>
                      <a:pt x="1894" y="2350"/>
                    </a:lnTo>
                    <a:lnTo>
                      <a:pt x="1876" y="2354"/>
                    </a:lnTo>
                    <a:lnTo>
                      <a:pt x="1858" y="2358"/>
                    </a:lnTo>
                    <a:lnTo>
                      <a:pt x="1838" y="2360"/>
                    </a:lnTo>
                    <a:lnTo>
                      <a:pt x="1820" y="2362"/>
                    </a:lnTo>
                    <a:lnTo>
                      <a:pt x="802" y="2362"/>
                    </a:lnTo>
                    <a:close/>
                  </a:path>
                </a:pathLst>
              </a:custGeom>
              <a:gradFill flip="none" rotWithShape="1">
                <a:gsLst>
                  <a:gs pos="100000">
                    <a:srgbClr val="DEDEDE"/>
                  </a:gs>
                  <a:gs pos="31000">
                    <a:schemeClr val="bg1"/>
                  </a:gs>
                </a:gsLst>
                <a:lin ang="135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sp>
          <p:nvSpPr>
            <p:cNvPr id="56" name="椭圆 55"/>
            <p:cNvSpPr/>
            <p:nvPr/>
          </p:nvSpPr>
          <p:spPr>
            <a:xfrm>
              <a:off x="3809892" y="3745271"/>
              <a:ext cx="1926218" cy="1926217"/>
            </a:xfrm>
            <a:prstGeom prst="ellipse">
              <a:avLst/>
            </a:prstGeom>
            <a:blipFill dpi="0" rotWithShape="1">
              <a:blip r:embed="rId5" cstate="screen">
                <a:extLst>
                  <a:ext uri="{BEBA8EAE-BF5A-486C-A8C5-ECC9F3942E4B}">
                    <a14:imgProps xmlns:a14="http://schemas.microsoft.com/office/drawing/2010/main">
                      <a14:imgLayer r:embed="rId6">
                        <a14:imgEffect>
                          <a14:colorTemperature colorTemp="3375"/>
                        </a14:imgEffect>
                        <a14:imgEffect>
                          <a14:saturation sat="75000"/>
                        </a14:imgEffect>
                      </a14:imgLayer>
                    </a14:imgProps>
                  </a:ex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a:off x="2617762" y="2763568"/>
            <a:ext cx="545988" cy="545988"/>
            <a:chOff x="1377884" y="1463694"/>
            <a:chExt cx="727984" cy="727984"/>
          </a:xfrm>
        </p:grpSpPr>
        <p:grpSp>
          <p:nvGrpSpPr>
            <p:cNvPr id="60" name="组合 59"/>
            <p:cNvGrpSpPr/>
            <p:nvPr/>
          </p:nvGrpSpPr>
          <p:grpSpPr>
            <a:xfrm>
              <a:off x="1377884" y="1463694"/>
              <a:ext cx="727984" cy="727984"/>
              <a:chOff x="372609" y="2524616"/>
              <a:chExt cx="2739344" cy="2739343"/>
            </a:xfrm>
          </p:grpSpPr>
          <p:sp>
            <p:nvSpPr>
              <p:cNvPr id="62" name="椭圆 61"/>
              <p:cNvSpPr/>
              <p:nvPr/>
            </p:nvSpPr>
            <p:spPr>
              <a:xfrm>
                <a:off x="372609" y="2524616"/>
                <a:ext cx="2739344" cy="2739343"/>
              </a:xfrm>
              <a:prstGeom prst="ellipse">
                <a:avLst/>
              </a:pr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2286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63" name="椭圆 62"/>
              <p:cNvSpPr/>
              <p:nvPr/>
            </p:nvSpPr>
            <p:spPr>
              <a:xfrm>
                <a:off x="399597" y="2551604"/>
                <a:ext cx="2685369" cy="2685369"/>
              </a:xfrm>
              <a:prstGeom prst="ellipse">
                <a:avLst/>
              </a:prstGeom>
              <a:gradFill>
                <a:gsLst>
                  <a:gs pos="0">
                    <a:schemeClr val="bg1">
                      <a:lumMod val="85000"/>
                    </a:schemeClr>
                  </a:gs>
                  <a:gs pos="83000">
                    <a:schemeClr val="bg1"/>
                  </a:gs>
                </a:gsLst>
                <a:lin ang="2700000" scaled="1"/>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grpSp>
        <p:sp>
          <p:nvSpPr>
            <p:cNvPr id="61" name="TextBox 60"/>
            <p:cNvSpPr txBox="1"/>
            <p:nvPr/>
          </p:nvSpPr>
          <p:spPr>
            <a:xfrm>
              <a:off x="1507625" y="1590911"/>
              <a:ext cx="468504" cy="553997"/>
            </a:xfrm>
            <a:prstGeom prst="rect">
              <a:avLst/>
            </a:prstGeom>
            <a:noFill/>
          </p:spPr>
          <p:txBody>
            <a:bodyPr wrap="none" rtlCol="0">
              <a:spAutoFit/>
            </a:bodyPr>
            <a:lstStyle>
              <a:defPPr>
                <a:defRPr lang="zh-CN"/>
              </a:defPPr>
              <a:lvl1pPr algn="ctr">
                <a:defRPr sz="4000" b="1">
                  <a:ln>
                    <a:noFill/>
                  </a:ln>
                  <a:gradFill>
                    <a:gsLst>
                      <a:gs pos="1000">
                        <a:schemeClr val="accent5"/>
                      </a:gs>
                      <a:gs pos="46000">
                        <a:srgbClr val="7AC672"/>
                      </a:gs>
                      <a:gs pos="100000">
                        <a:schemeClr val="accent3">
                          <a:lumMod val="60000"/>
                          <a:lumOff val="40000"/>
                        </a:schemeClr>
                      </a:gs>
                    </a:gsLst>
                    <a:lin ang="13500000" scaled="1"/>
                  </a:gradFill>
                  <a:effectLst>
                    <a:outerShdw blurRad="50800" dist="50800" dir="13500000" algn="tl" rotWithShape="0">
                      <a:schemeClr val="bg1">
                        <a:alpha val="70000"/>
                      </a:schemeClr>
                    </a:outerShdw>
                  </a:effectLst>
                  <a:latin typeface="微软雅黑" panose="020B0503020204020204" pitchFamily="34" charset="-122"/>
                  <a:ea typeface="微软雅黑" panose="020B0503020204020204" pitchFamily="34" charset="-122"/>
                </a:defRPr>
              </a:lvl1pPr>
            </a:lstStyle>
            <a:p>
              <a:r>
                <a:rPr lang="en-US" altLang="zh-CN" sz="2100" dirty="0">
                  <a:solidFill>
                    <a:srgbClr val="0070C0"/>
                  </a:solidFill>
                </a:rPr>
                <a:t>2</a:t>
              </a:r>
              <a:endParaRPr lang="zh-CN" altLang="en-US" sz="2100" dirty="0">
                <a:solidFill>
                  <a:srgbClr val="0070C0"/>
                </a:solidFill>
              </a:endParaRPr>
            </a:p>
          </p:txBody>
        </p:sp>
      </p:grpSp>
      <p:grpSp>
        <p:nvGrpSpPr>
          <p:cNvPr id="64" name="组合 63"/>
          <p:cNvGrpSpPr/>
          <p:nvPr/>
        </p:nvGrpSpPr>
        <p:grpSpPr>
          <a:xfrm>
            <a:off x="4562476" y="1193424"/>
            <a:ext cx="2011946" cy="1811058"/>
            <a:chOff x="6096000" y="1476932"/>
            <a:chExt cx="2682595" cy="2414744"/>
          </a:xfrm>
        </p:grpSpPr>
        <p:grpSp>
          <p:nvGrpSpPr>
            <p:cNvPr id="65" name="组合 64"/>
            <p:cNvGrpSpPr/>
            <p:nvPr/>
          </p:nvGrpSpPr>
          <p:grpSpPr>
            <a:xfrm>
              <a:off x="6096000" y="1476932"/>
              <a:ext cx="2682595" cy="2414744"/>
              <a:chOff x="757631" y="1755286"/>
              <a:chExt cx="2682595" cy="2414744"/>
            </a:xfrm>
          </p:grpSpPr>
          <p:sp>
            <p:nvSpPr>
              <p:cNvPr id="67" name="Freeform 5"/>
              <p:cNvSpPr>
                <a:spLocks/>
              </p:cNvSpPr>
              <p:nvPr/>
            </p:nvSpPr>
            <p:spPr bwMode="auto">
              <a:xfrm>
                <a:off x="757631" y="1755286"/>
                <a:ext cx="2682595" cy="2414744"/>
              </a:xfrm>
              <a:custGeom>
                <a:avLst/>
                <a:gdLst>
                  <a:gd name="T0" fmla="*/ 802 w 2624"/>
                  <a:gd name="T1" fmla="*/ 2362 h 2362"/>
                  <a:gd name="T2" fmla="*/ 766 w 2624"/>
                  <a:gd name="T3" fmla="*/ 2358 h 2362"/>
                  <a:gd name="T4" fmla="*/ 730 w 2624"/>
                  <a:gd name="T5" fmla="*/ 2350 h 2362"/>
                  <a:gd name="T6" fmla="*/ 656 w 2624"/>
                  <a:gd name="T7" fmla="*/ 2318 h 2362"/>
                  <a:gd name="T8" fmla="*/ 590 w 2624"/>
                  <a:gd name="T9" fmla="*/ 2270 h 2362"/>
                  <a:gd name="T10" fmla="*/ 564 w 2624"/>
                  <a:gd name="T11" fmla="*/ 2242 h 2362"/>
                  <a:gd name="T12" fmla="*/ 544 w 2624"/>
                  <a:gd name="T13" fmla="*/ 2212 h 2362"/>
                  <a:gd name="T14" fmla="*/ 34 w 2624"/>
                  <a:gd name="T15" fmla="*/ 1330 h 2362"/>
                  <a:gd name="T16" fmla="*/ 20 w 2624"/>
                  <a:gd name="T17" fmla="*/ 1298 h 2362"/>
                  <a:gd name="T18" fmla="*/ 8 w 2624"/>
                  <a:gd name="T19" fmla="*/ 1260 h 2362"/>
                  <a:gd name="T20" fmla="*/ 0 w 2624"/>
                  <a:gd name="T21" fmla="*/ 1180 h 2362"/>
                  <a:gd name="T22" fmla="*/ 8 w 2624"/>
                  <a:gd name="T23" fmla="*/ 1102 h 2362"/>
                  <a:gd name="T24" fmla="*/ 20 w 2624"/>
                  <a:gd name="T25" fmla="*/ 1064 h 2362"/>
                  <a:gd name="T26" fmla="*/ 34 w 2624"/>
                  <a:gd name="T27" fmla="*/ 1032 h 2362"/>
                  <a:gd name="T28" fmla="*/ 544 w 2624"/>
                  <a:gd name="T29" fmla="*/ 150 h 2362"/>
                  <a:gd name="T30" fmla="*/ 564 w 2624"/>
                  <a:gd name="T31" fmla="*/ 120 h 2362"/>
                  <a:gd name="T32" fmla="*/ 590 w 2624"/>
                  <a:gd name="T33" fmla="*/ 92 h 2362"/>
                  <a:gd name="T34" fmla="*/ 656 w 2624"/>
                  <a:gd name="T35" fmla="*/ 44 h 2362"/>
                  <a:gd name="T36" fmla="*/ 730 w 2624"/>
                  <a:gd name="T37" fmla="*/ 12 h 2362"/>
                  <a:gd name="T38" fmla="*/ 766 w 2624"/>
                  <a:gd name="T39" fmla="*/ 4 h 2362"/>
                  <a:gd name="T40" fmla="*/ 802 w 2624"/>
                  <a:gd name="T41" fmla="*/ 0 h 2362"/>
                  <a:gd name="T42" fmla="*/ 1820 w 2624"/>
                  <a:gd name="T43" fmla="*/ 0 h 2362"/>
                  <a:gd name="T44" fmla="*/ 1858 w 2624"/>
                  <a:gd name="T45" fmla="*/ 4 h 2362"/>
                  <a:gd name="T46" fmla="*/ 1894 w 2624"/>
                  <a:gd name="T47" fmla="*/ 12 h 2362"/>
                  <a:gd name="T48" fmla="*/ 1968 w 2624"/>
                  <a:gd name="T49" fmla="*/ 44 h 2362"/>
                  <a:gd name="T50" fmla="*/ 2032 w 2624"/>
                  <a:gd name="T51" fmla="*/ 92 h 2362"/>
                  <a:gd name="T52" fmla="*/ 2060 w 2624"/>
                  <a:gd name="T53" fmla="*/ 120 h 2362"/>
                  <a:gd name="T54" fmla="*/ 2080 w 2624"/>
                  <a:gd name="T55" fmla="*/ 150 h 2362"/>
                  <a:gd name="T56" fmla="*/ 2588 w 2624"/>
                  <a:gd name="T57" fmla="*/ 1032 h 2362"/>
                  <a:gd name="T58" fmla="*/ 2604 w 2624"/>
                  <a:gd name="T59" fmla="*/ 1064 h 2362"/>
                  <a:gd name="T60" fmla="*/ 2616 w 2624"/>
                  <a:gd name="T61" fmla="*/ 1102 h 2362"/>
                  <a:gd name="T62" fmla="*/ 2624 w 2624"/>
                  <a:gd name="T63" fmla="*/ 1180 h 2362"/>
                  <a:gd name="T64" fmla="*/ 2616 w 2624"/>
                  <a:gd name="T65" fmla="*/ 1260 h 2362"/>
                  <a:gd name="T66" fmla="*/ 2604 w 2624"/>
                  <a:gd name="T67" fmla="*/ 1298 h 2362"/>
                  <a:gd name="T68" fmla="*/ 2588 w 2624"/>
                  <a:gd name="T69" fmla="*/ 1330 h 2362"/>
                  <a:gd name="T70" fmla="*/ 2080 w 2624"/>
                  <a:gd name="T71" fmla="*/ 2212 h 2362"/>
                  <a:gd name="T72" fmla="*/ 2060 w 2624"/>
                  <a:gd name="T73" fmla="*/ 2242 h 2362"/>
                  <a:gd name="T74" fmla="*/ 2032 w 2624"/>
                  <a:gd name="T75" fmla="*/ 2270 h 2362"/>
                  <a:gd name="T76" fmla="*/ 1968 w 2624"/>
                  <a:gd name="T77" fmla="*/ 2318 h 2362"/>
                  <a:gd name="T78" fmla="*/ 1894 w 2624"/>
                  <a:gd name="T79" fmla="*/ 2350 h 2362"/>
                  <a:gd name="T80" fmla="*/ 1858 w 2624"/>
                  <a:gd name="T81" fmla="*/ 2358 h 2362"/>
                  <a:gd name="T82" fmla="*/ 1820 w 2624"/>
                  <a:gd name="T83" fmla="*/ 2362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24" h="2362">
                    <a:moveTo>
                      <a:pt x="802" y="2362"/>
                    </a:moveTo>
                    <a:lnTo>
                      <a:pt x="802" y="2362"/>
                    </a:lnTo>
                    <a:lnTo>
                      <a:pt x="784" y="2360"/>
                    </a:lnTo>
                    <a:lnTo>
                      <a:pt x="766" y="2358"/>
                    </a:lnTo>
                    <a:lnTo>
                      <a:pt x="748" y="2354"/>
                    </a:lnTo>
                    <a:lnTo>
                      <a:pt x="730" y="2350"/>
                    </a:lnTo>
                    <a:lnTo>
                      <a:pt x="692" y="2336"/>
                    </a:lnTo>
                    <a:lnTo>
                      <a:pt x="656" y="2318"/>
                    </a:lnTo>
                    <a:lnTo>
                      <a:pt x="622" y="2296"/>
                    </a:lnTo>
                    <a:lnTo>
                      <a:pt x="590" y="2270"/>
                    </a:lnTo>
                    <a:lnTo>
                      <a:pt x="578" y="2256"/>
                    </a:lnTo>
                    <a:lnTo>
                      <a:pt x="564" y="2242"/>
                    </a:lnTo>
                    <a:lnTo>
                      <a:pt x="554" y="2228"/>
                    </a:lnTo>
                    <a:lnTo>
                      <a:pt x="544" y="2212"/>
                    </a:lnTo>
                    <a:lnTo>
                      <a:pt x="34" y="1330"/>
                    </a:lnTo>
                    <a:lnTo>
                      <a:pt x="34" y="1330"/>
                    </a:lnTo>
                    <a:lnTo>
                      <a:pt x="26" y="1314"/>
                    </a:lnTo>
                    <a:lnTo>
                      <a:pt x="20" y="1298"/>
                    </a:lnTo>
                    <a:lnTo>
                      <a:pt x="14" y="1280"/>
                    </a:lnTo>
                    <a:lnTo>
                      <a:pt x="8" y="1260"/>
                    </a:lnTo>
                    <a:lnTo>
                      <a:pt x="2" y="1222"/>
                    </a:lnTo>
                    <a:lnTo>
                      <a:pt x="0" y="1180"/>
                    </a:lnTo>
                    <a:lnTo>
                      <a:pt x="2" y="1140"/>
                    </a:lnTo>
                    <a:lnTo>
                      <a:pt x="8" y="1102"/>
                    </a:lnTo>
                    <a:lnTo>
                      <a:pt x="14" y="1082"/>
                    </a:lnTo>
                    <a:lnTo>
                      <a:pt x="20" y="1064"/>
                    </a:lnTo>
                    <a:lnTo>
                      <a:pt x="26" y="1048"/>
                    </a:lnTo>
                    <a:lnTo>
                      <a:pt x="34" y="1032"/>
                    </a:lnTo>
                    <a:lnTo>
                      <a:pt x="544" y="150"/>
                    </a:lnTo>
                    <a:lnTo>
                      <a:pt x="544" y="150"/>
                    </a:lnTo>
                    <a:lnTo>
                      <a:pt x="554" y="134"/>
                    </a:lnTo>
                    <a:lnTo>
                      <a:pt x="564" y="120"/>
                    </a:lnTo>
                    <a:lnTo>
                      <a:pt x="578" y="106"/>
                    </a:lnTo>
                    <a:lnTo>
                      <a:pt x="590" y="92"/>
                    </a:lnTo>
                    <a:lnTo>
                      <a:pt x="622" y="66"/>
                    </a:lnTo>
                    <a:lnTo>
                      <a:pt x="656" y="44"/>
                    </a:lnTo>
                    <a:lnTo>
                      <a:pt x="692" y="26"/>
                    </a:lnTo>
                    <a:lnTo>
                      <a:pt x="730" y="12"/>
                    </a:lnTo>
                    <a:lnTo>
                      <a:pt x="748" y="6"/>
                    </a:lnTo>
                    <a:lnTo>
                      <a:pt x="766" y="4"/>
                    </a:lnTo>
                    <a:lnTo>
                      <a:pt x="784" y="0"/>
                    </a:lnTo>
                    <a:lnTo>
                      <a:pt x="802" y="0"/>
                    </a:lnTo>
                    <a:lnTo>
                      <a:pt x="1820" y="0"/>
                    </a:lnTo>
                    <a:lnTo>
                      <a:pt x="1820" y="0"/>
                    </a:lnTo>
                    <a:lnTo>
                      <a:pt x="1838" y="0"/>
                    </a:lnTo>
                    <a:lnTo>
                      <a:pt x="1858" y="4"/>
                    </a:lnTo>
                    <a:lnTo>
                      <a:pt x="1876" y="6"/>
                    </a:lnTo>
                    <a:lnTo>
                      <a:pt x="1894" y="12"/>
                    </a:lnTo>
                    <a:lnTo>
                      <a:pt x="1932" y="26"/>
                    </a:lnTo>
                    <a:lnTo>
                      <a:pt x="1968" y="44"/>
                    </a:lnTo>
                    <a:lnTo>
                      <a:pt x="2002" y="66"/>
                    </a:lnTo>
                    <a:lnTo>
                      <a:pt x="2032" y="92"/>
                    </a:lnTo>
                    <a:lnTo>
                      <a:pt x="2046" y="106"/>
                    </a:lnTo>
                    <a:lnTo>
                      <a:pt x="2060" y="120"/>
                    </a:lnTo>
                    <a:lnTo>
                      <a:pt x="2070" y="134"/>
                    </a:lnTo>
                    <a:lnTo>
                      <a:pt x="2080" y="150"/>
                    </a:lnTo>
                    <a:lnTo>
                      <a:pt x="2588" y="1032"/>
                    </a:lnTo>
                    <a:lnTo>
                      <a:pt x="2588" y="1032"/>
                    </a:lnTo>
                    <a:lnTo>
                      <a:pt x="2598" y="1048"/>
                    </a:lnTo>
                    <a:lnTo>
                      <a:pt x="2604" y="1064"/>
                    </a:lnTo>
                    <a:lnTo>
                      <a:pt x="2610" y="1082"/>
                    </a:lnTo>
                    <a:lnTo>
                      <a:pt x="2616" y="1102"/>
                    </a:lnTo>
                    <a:lnTo>
                      <a:pt x="2622" y="1140"/>
                    </a:lnTo>
                    <a:lnTo>
                      <a:pt x="2624" y="1180"/>
                    </a:lnTo>
                    <a:lnTo>
                      <a:pt x="2622" y="1222"/>
                    </a:lnTo>
                    <a:lnTo>
                      <a:pt x="2616" y="1260"/>
                    </a:lnTo>
                    <a:lnTo>
                      <a:pt x="2610" y="1280"/>
                    </a:lnTo>
                    <a:lnTo>
                      <a:pt x="2604" y="1298"/>
                    </a:lnTo>
                    <a:lnTo>
                      <a:pt x="2598" y="1314"/>
                    </a:lnTo>
                    <a:lnTo>
                      <a:pt x="2588" y="1330"/>
                    </a:lnTo>
                    <a:lnTo>
                      <a:pt x="2080" y="2212"/>
                    </a:lnTo>
                    <a:lnTo>
                      <a:pt x="2080" y="2212"/>
                    </a:lnTo>
                    <a:lnTo>
                      <a:pt x="2070" y="2228"/>
                    </a:lnTo>
                    <a:lnTo>
                      <a:pt x="2060" y="2242"/>
                    </a:lnTo>
                    <a:lnTo>
                      <a:pt x="2046" y="2256"/>
                    </a:lnTo>
                    <a:lnTo>
                      <a:pt x="2032" y="2270"/>
                    </a:lnTo>
                    <a:lnTo>
                      <a:pt x="2002" y="2296"/>
                    </a:lnTo>
                    <a:lnTo>
                      <a:pt x="1968" y="2318"/>
                    </a:lnTo>
                    <a:lnTo>
                      <a:pt x="1932" y="2336"/>
                    </a:lnTo>
                    <a:lnTo>
                      <a:pt x="1894" y="2350"/>
                    </a:lnTo>
                    <a:lnTo>
                      <a:pt x="1876" y="2354"/>
                    </a:lnTo>
                    <a:lnTo>
                      <a:pt x="1858" y="2358"/>
                    </a:lnTo>
                    <a:lnTo>
                      <a:pt x="1838" y="2360"/>
                    </a:lnTo>
                    <a:lnTo>
                      <a:pt x="1820" y="2362"/>
                    </a:lnTo>
                    <a:lnTo>
                      <a:pt x="802" y="2362"/>
                    </a:lnTo>
                    <a:close/>
                  </a:path>
                </a:pathLst>
              </a:cu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228600" dist="1016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68" name="Freeform 5"/>
              <p:cNvSpPr>
                <a:spLocks/>
              </p:cNvSpPr>
              <p:nvPr/>
            </p:nvSpPr>
            <p:spPr bwMode="auto">
              <a:xfrm>
                <a:off x="780904" y="1776236"/>
                <a:ext cx="2636048" cy="2372844"/>
              </a:xfrm>
              <a:custGeom>
                <a:avLst/>
                <a:gdLst>
                  <a:gd name="T0" fmla="*/ 802 w 2624"/>
                  <a:gd name="T1" fmla="*/ 2362 h 2362"/>
                  <a:gd name="T2" fmla="*/ 766 w 2624"/>
                  <a:gd name="T3" fmla="*/ 2358 h 2362"/>
                  <a:gd name="T4" fmla="*/ 730 w 2624"/>
                  <a:gd name="T5" fmla="*/ 2350 h 2362"/>
                  <a:gd name="T6" fmla="*/ 656 w 2624"/>
                  <a:gd name="T7" fmla="*/ 2318 h 2362"/>
                  <a:gd name="T8" fmla="*/ 590 w 2624"/>
                  <a:gd name="T9" fmla="*/ 2270 h 2362"/>
                  <a:gd name="T10" fmla="*/ 564 w 2624"/>
                  <a:gd name="T11" fmla="*/ 2242 h 2362"/>
                  <a:gd name="T12" fmla="*/ 544 w 2624"/>
                  <a:gd name="T13" fmla="*/ 2212 h 2362"/>
                  <a:gd name="T14" fmla="*/ 34 w 2624"/>
                  <a:gd name="T15" fmla="*/ 1330 h 2362"/>
                  <a:gd name="T16" fmla="*/ 20 w 2624"/>
                  <a:gd name="T17" fmla="*/ 1298 h 2362"/>
                  <a:gd name="T18" fmla="*/ 8 w 2624"/>
                  <a:gd name="T19" fmla="*/ 1260 h 2362"/>
                  <a:gd name="T20" fmla="*/ 0 w 2624"/>
                  <a:gd name="T21" fmla="*/ 1180 h 2362"/>
                  <a:gd name="T22" fmla="*/ 8 w 2624"/>
                  <a:gd name="T23" fmla="*/ 1102 h 2362"/>
                  <a:gd name="T24" fmla="*/ 20 w 2624"/>
                  <a:gd name="T25" fmla="*/ 1064 h 2362"/>
                  <a:gd name="T26" fmla="*/ 34 w 2624"/>
                  <a:gd name="T27" fmla="*/ 1032 h 2362"/>
                  <a:gd name="T28" fmla="*/ 544 w 2624"/>
                  <a:gd name="T29" fmla="*/ 150 h 2362"/>
                  <a:gd name="T30" fmla="*/ 564 w 2624"/>
                  <a:gd name="T31" fmla="*/ 120 h 2362"/>
                  <a:gd name="T32" fmla="*/ 590 w 2624"/>
                  <a:gd name="T33" fmla="*/ 92 h 2362"/>
                  <a:gd name="T34" fmla="*/ 656 w 2624"/>
                  <a:gd name="T35" fmla="*/ 44 h 2362"/>
                  <a:gd name="T36" fmla="*/ 730 w 2624"/>
                  <a:gd name="T37" fmla="*/ 12 h 2362"/>
                  <a:gd name="T38" fmla="*/ 766 w 2624"/>
                  <a:gd name="T39" fmla="*/ 4 h 2362"/>
                  <a:gd name="T40" fmla="*/ 802 w 2624"/>
                  <a:gd name="T41" fmla="*/ 0 h 2362"/>
                  <a:gd name="T42" fmla="*/ 1820 w 2624"/>
                  <a:gd name="T43" fmla="*/ 0 h 2362"/>
                  <a:gd name="T44" fmla="*/ 1858 w 2624"/>
                  <a:gd name="T45" fmla="*/ 4 h 2362"/>
                  <a:gd name="T46" fmla="*/ 1894 w 2624"/>
                  <a:gd name="T47" fmla="*/ 12 h 2362"/>
                  <a:gd name="T48" fmla="*/ 1968 w 2624"/>
                  <a:gd name="T49" fmla="*/ 44 h 2362"/>
                  <a:gd name="T50" fmla="*/ 2032 w 2624"/>
                  <a:gd name="T51" fmla="*/ 92 h 2362"/>
                  <a:gd name="T52" fmla="*/ 2060 w 2624"/>
                  <a:gd name="T53" fmla="*/ 120 h 2362"/>
                  <a:gd name="T54" fmla="*/ 2080 w 2624"/>
                  <a:gd name="T55" fmla="*/ 150 h 2362"/>
                  <a:gd name="T56" fmla="*/ 2588 w 2624"/>
                  <a:gd name="T57" fmla="*/ 1032 h 2362"/>
                  <a:gd name="T58" fmla="*/ 2604 w 2624"/>
                  <a:gd name="T59" fmla="*/ 1064 h 2362"/>
                  <a:gd name="T60" fmla="*/ 2616 w 2624"/>
                  <a:gd name="T61" fmla="*/ 1102 h 2362"/>
                  <a:gd name="T62" fmla="*/ 2624 w 2624"/>
                  <a:gd name="T63" fmla="*/ 1180 h 2362"/>
                  <a:gd name="T64" fmla="*/ 2616 w 2624"/>
                  <a:gd name="T65" fmla="*/ 1260 h 2362"/>
                  <a:gd name="T66" fmla="*/ 2604 w 2624"/>
                  <a:gd name="T67" fmla="*/ 1298 h 2362"/>
                  <a:gd name="T68" fmla="*/ 2588 w 2624"/>
                  <a:gd name="T69" fmla="*/ 1330 h 2362"/>
                  <a:gd name="T70" fmla="*/ 2080 w 2624"/>
                  <a:gd name="T71" fmla="*/ 2212 h 2362"/>
                  <a:gd name="T72" fmla="*/ 2060 w 2624"/>
                  <a:gd name="T73" fmla="*/ 2242 h 2362"/>
                  <a:gd name="T74" fmla="*/ 2032 w 2624"/>
                  <a:gd name="T75" fmla="*/ 2270 h 2362"/>
                  <a:gd name="T76" fmla="*/ 1968 w 2624"/>
                  <a:gd name="T77" fmla="*/ 2318 h 2362"/>
                  <a:gd name="T78" fmla="*/ 1894 w 2624"/>
                  <a:gd name="T79" fmla="*/ 2350 h 2362"/>
                  <a:gd name="T80" fmla="*/ 1858 w 2624"/>
                  <a:gd name="T81" fmla="*/ 2358 h 2362"/>
                  <a:gd name="T82" fmla="*/ 1820 w 2624"/>
                  <a:gd name="T83" fmla="*/ 2362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24" h="2362">
                    <a:moveTo>
                      <a:pt x="802" y="2362"/>
                    </a:moveTo>
                    <a:lnTo>
                      <a:pt x="802" y="2362"/>
                    </a:lnTo>
                    <a:lnTo>
                      <a:pt x="784" y="2360"/>
                    </a:lnTo>
                    <a:lnTo>
                      <a:pt x="766" y="2358"/>
                    </a:lnTo>
                    <a:lnTo>
                      <a:pt x="748" y="2354"/>
                    </a:lnTo>
                    <a:lnTo>
                      <a:pt x="730" y="2350"/>
                    </a:lnTo>
                    <a:lnTo>
                      <a:pt x="692" y="2336"/>
                    </a:lnTo>
                    <a:lnTo>
                      <a:pt x="656" y="2318"/>
                    </a:lnTo>
                    <a:lnTo>
                      <a:pt x="622" y="2296"/>
                    </a:lnTo>
                    <a:lnTo>
                      <a:pt x="590" y="2270"/>
                    </a:lnTo>
                    <a:lnTo>
                      <a:pt x="578" y="2256"/>
                    </a:lnTo>
                    <a:lnTo>
                      <a:pt x="564" y="2242"/>
                    </a:lnTo>
                    <a:lnTo>
                      <a:pt x="554" y="2228"/>
                    </a:lnTo>
                    <a:lnTo>
                      <a:pt x="544" y="2212"/>
                    </a:lnTo>
                    <a:lnTo>
                      <a:pt x="34" y="1330"/>
                    </a:lnTo>
                    <a:lnTo>
                      <a:pt x="34" y="1330"/>
                    </a:lnTo>
                    <a:lnTo>
                      <a:pt x="26" y="1314"/>
                    </a:lnTo>
                    <a:lnTo>
                      <a:pt x="20" y="1298"/>
                    </a:lnTo>
                    <a:lnTo>
                      <a:pt x="14" y="1280"/>
                    </a:lnTo>
                    <a:lnTo>
                      <a:pt x="8" y="1260"/>
                    </a:lnTo>
                    <a:lnTo>
                      <a:pt x="2" y="1222"/>
                    </a:lnTo>
                    <a:lnTo>
                      <a:pt x="0" y="1180"/>
                    </a:lnTo>
                    <a:lnTo>
                      <a:pt x="2" y="1140"/>
                    </a:lnTo>
                    <a:lnTo>
                      <a:pt x="8" y="1102"/>
                    </a:lnTo>
                    <a:lnTo>
                      <a:pt x="14" y="1082"/>
                    </a:lnTo>
                    <a:lnTo>
                      <a:pt x="20" y="1064"/>
                    </a:lnTo>
                    <a:lnTo>
                      <a:pt x="26" y="1048"/>
                    </a:lnTo>
                    <a:lnTo>
                      <a:pt x="34" y="1032"/>
                    </a:lnTo>
                    <a:lnTo>
                      <a:pt x="544" y="150"/>
                    </a:lnTo>
                    <a:lnTo>
                      <a:pt x="544" y="150"/>
                    </a:lnTo>
                    <a:lnTo>
                      <a:pt x="554" y="134"/>
                    </a:lnTo>
                    <a:lnTo>
                      <a:pt x="564" y="120"/>
                    </a:lnTo>
                    <a:lnTo>
                      <a:pt x="578" y="106"/>
                    </a:lnTo>
                    <a:lnTo>
                      <a:pt x="590" y="92"/>
                    </a:lnTo>
                    <a:lnTo>
                      <a:pt x="622" y="66"/>
                    </a:lnTo>
                    <a:lnTo>
                      <a:pt x="656" y="44"/>
                    </a:lnTo>
                    <a:lnTo>
                      <a:pt x="692" y="26"/>
                    </a:lnTo>
                    <a:lnTo>
                      <a:pt x="730" y="12"/>
                    </a:lnTo>
                    <a:lnTo>
                      <a:pt x="748" y="6"/>
                    </a:lnTo>
                    <a:lnTo>
                      <a:pt x="766" y="4"/>
                    </a:lnTo>
                    <a:lnTo>
                      <a:pt x="784" y="0"/>
                    </a:lnTo>
                    <a:lnTo>
                      <a:pt x="802" y="0"/>
                    </a:lnTo>
                    <a:lnTo>
                      <a:pt x="1820" y="0"/>
                    </a:lnTo>
                    <a:lnTo>
                      <a:pt x="1820" y="0"/>
                    </a:lnTo>
                    <a:lnTo>
                      <a:pt x="1838" y="0"/>
                    </a:lnTo>
                    <a:lnTo>
                      <a:pt x="1858" y="4"/>
                    </a:lnTo>
                    <a:lnTo>
                      <a:pt x="1876" y="6"/>
                    </a:lnTo>
                    <a:lnTo>
                      <a:pt x="1894" y="12"/>
                    </a:lnTo>
                    <a:lnTo>
                      <a:pt x="1932" y="26"/>
                    </a:lnTo>
                    <a:lnTo>
                      <a:pt x="1968" y="44"/>
                    </a:lnTo>
                    <a:lnTo>
                      <a:pt x="2002" y="66"/>
                    </a:lnTo>
                    <a:lnTo>
                      <a:pt x="2032" y="92"/>
                    </a:lnTo>
                    <a:lnTo>
                      <a:pt x="2046" y="106"/>
                    </a:lnTo>
                    <a:lnTo>
                      <a:pt x="2060" y="120"/>
                    </a:lnTo>
                    <a:lnTo>
                      <a:pt x="2070" y="134"/>
                    </a:lnTo>
                    <a:lnTo>
                      <a:pt x="2080" y="150"/>
                    </a:lnTo>
                    <a:lnTo>
                      <a:pt x="2588" y="1032"/>
                    </a:lnTo>
                    <a:lnTo>
                      <a:pt x="2588" y="1032"/>
                    </a:lnTo>
                    <a:lnTo>
                      <a:pt x="2598" y="1048"/>
                    </a:lnTo>
                    <a:lnTo>
                      <a:pt x="2604" y="1064"/>
                    </a:lnTo>
                    <a:lnTo>
                      <a:pt x="2610" y="1082"/>
                    </a:lnTo>
                    <a:lnTo>
                      <a:pt x="2616" y="1102"/>
                    </a:lnTo>
                    <a:lnTo>
                      <a:pt x="2622" y="1140"/>
                    </a:lnTo>
                    <a:lnTo>
                      <a:pt x="2624" y="1180"/>
                    </a:lnTo>
                    <a:lnTo>
                      <a:pt x="2622" y="1222"/>
                    </a:lnTo>
                    <a:lnTo>
                      <a:pt x="2616" y="1260"/>
                    </a:lnTo>
                    <a:lnTo>
                      <a:pt x="2610" y="1280"/>
                    </a:lnTo>
                    <a:lnTo>
                      <a:pt x="2604" y="1298"/>
                    </a:lnTo>
                    <a:lnTo>
                      <a:pt x="2598" y="1314"/>
                    </a:lnTo>
                    <a:lnTo>
                      <a:pt x="2588" y="1330"/>
                    </a:lnTo>
                    <a:lnTo>
                      <a:pt x="2080" y="2212"/>
                    </a:lnTo>
                    <a:lnTo>
                      <a:pt x="2080" y="2212"/>
                    </a:lnTo>
                    <a:lnTo>
                      <a:pt x="2070" y="2228"/>
                    </a:lnTo>
                    <a:lnTo>
                      <a:pt x="2060" y="2242"/>
                    </a:lnTo>
                    <a:lnTo>
                      <a:pt x="2046" y="2256"/>
                    </a:lnTo>
                    <a:lnTo>
                      <a:pt x="2032" y="2270"/>
                    </a:lnTo>
                    <a:lnTo>
                      <a:pt x="2002" y="2296"/>
                    </a:lnTo>
                    <a:lnTo>
                      <a:pt x="1968" y="2318"/>
                    </a:lnTo>
                    <a:lnTo>
                      <a:pt x="1932" y="2336"/>
                    </a:lnTo>
                    <a:lnTo>
                      <a:pt x="1894" y="2350"/>
                    </a:lnTo>
                    <a:lnTo>
                      <a:pt x="1876" y="2354"/>
                    </a:lnTo>
                    <a:lnTo>
                      <a:pt x="1858" y="2358"/>
                    </a:lnTo>
                    <a:lnTo>
                      <a:pt x="1838" y="2360"/>
                    </a:lnTo>
                    <a:lnTo>
                      <a:pt x="1820" y="2362"/>
                    </a:lnTo>
                    <a:lnTo>
                      <a:pt x="802" y="2362"/>
                    </a:lnTo>
                    <a:close/>
                  </a:path>
                </a:pathLst>
              </a:custGeom>
              <a:gradFill flip="none" rotWithShape="1">
                <a:gsLst>
                  <a:gs pos="100000">
                    <a:srgbClr val="DEDEDE"/>
                  </a:gs>
                  <a:gs pos="31000">
                    <a:schemeClr val="bg1"/>
                  </a:gs>
                </a:gsLst>
                <a:lin ang="135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sp>
          <p:nvSpPr>
            <p:cNvPr id="66" name="椭圆 65"/>
            <p:cNvSpPr/>
            <p:nvPr/>
          </p:nvSpPr>
          <p:spPr>
            <a:xfrm>
              <a:off x="6475617" y="1721195"/>
              <a:ext cx="1926218" cy="1926217"/>
            </a:xfrm>
            <a:prstGeom prst="ellipse">
              <a:avLst/>
            </a:prstGeom>
            <a:blipFill dpi="0" rotWithShape="1">
              <a:blip r:embed="rId7" cstate="screen">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a:off x="4531848" y="1243492"/>
            <a:ext cx="545988" cy="545988"/>
            <a:chOff x="1377884" y="1463694"/>
            <a:chExt cx="727984" cy="727984"/>
          </a:xfrm>
        </p:grpSpPr>
        <p:grpSp>
          <p:nvGrpSpPr>
            <p:cNvPr id="70" name="组合 69"/>
            <p:cNvGrpSpPr/>
            <p:nvPr/>
          </p:nvGrpSpPr>
          <p:grpSpPr>
            <a:xfrm>
              <a:off x="1377884" y="1463694"/>
              <a:ext cx="727984" cy="727984"/>
              <a:chOff x="372609" y="2524616"/>
              <a:chExt cx="2739344" cy="2739343"/>
            </a:xfrm>
          </p:grpSpPr>
          <p:sp>
            <p:nvSpPr>
              <p:cNvPr id="72" name="椭圆 71"/>
              <p:cNvSpPr/>
              <p:nvPr/>
            </p:nvSpPr>
            <p:spPr>
              <a:xfrm>
                <a:off x="372609" y="2524616"/>
                <a:ext cx="2739344" cy="2739343"/>
              </a:xfrm>
              <a:prstGeom prst="ellipse">
                <a:avLst/>
              </a:pr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2286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73" name="椭圆 72"/>
              <p:cNvSpPr/>
              <p:nvPr/>
            </p:nvSpPr>
            <p:spPr>
              <a:xfrm>
                <a:off x="399597" y="2551604"/>
                <a:ext cx="2685369" cy="2685369"/>
              </a:xfrm>
              <a:prstGeom prst="ellipse">
                <a:avLst/>
              </a:prstGeom>
              <a:gradFill>
                <a:gsLst>
                  <a:gs pos="0">
                    <a:schemeClr val="bg1">
                      <a:lumMod val="85000"/>
                    </a:schemeClr>
                  </a:gs>
                  <a:gs pos="83000">
                    <a:schemeClr val="bg1"/>
                  </a:gs>
                </a:gsLst>
                <a:lin ang="2700000" scaled="1"/>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grpSp>
        <p:sp>
          <p:nvSpPr>
            <p:cNvPr id="71" name="TextBox 70"/>
            <p:cNvSpPr txBox="1"/>
            <p:nvPr/>
          </p:nvSpPr>
          <p:spPr>
            <a:xfrm>
              <a:off x="1507625" y="1590911"/>
              <a:ext cx="468504" cy="553997"/>
            </a:xfrm>
            <a:prstGeom prst="rect">
              <a:avLst/>
            </a:prstGeom>
            <a:noFill/>
          </p:spPr>
          <p:txBody>
            <a:bodyPr wrap="none" rtlCol="0">
              <a:spAutoFit/>
            </a:bodyPr>
            <a:lstStyle>
              <a:defPPr>
                <a:defRPr lang="zh-CN"/>
              </a:defPPr>
              <a:lvl1pPr algn="ctr">
                <a:defRPr sz="4000" b="1">
                  <a:ln>
                    <a:noFill/>
                  </a:ln>
                  <a:gradFill>
                    <a:gsLst>
                      <a:gs pos="1000">
                        <a:schemeClr val="accent5"/>
                      </a:gs>
                      <a:gs pos="46000">
                        <a:srgbClr val="7AC672"/>
                      </a:gs>
                      <a:gs pos="100000">
                        <a:schemeClr val="accent3">
                          <a:lumMod val="60000"/>
                          <a:lumOff val="40000"/>
                        </a:schemeClr>
                      </a:gs>
                    </a:gsLst>
                    <a:lin ang="13500000" scaled="1"/>
                  </a:gradFill>
                  <a:effectLst>
                    <a:outerShdw blurRad="50800" dist="50800" dir="13500000" algn="tl" rotWithShape="0">
                      <a:schemeClr val="bg1">
                        <a:alpha val="70000"/>
                      </a:schemeClr>
                    </a:outerShdw>
                  </a:effectLst>
                  <a:latin typeface="微软雅黑" panose="020B0503020204020204" pitchFamily="34" charset="-122"/>
                  <a:ea typeface="微软雅黑" panose="020B0503020204020204" pitchFamily="34" charset="-122"/>
                </a:defRPr>
              </a:lvl1pPr>
            </a:lstStyle>
            <a:p>
              <a:r>
                <a:rPr lang="en-US" altLang="zh-CN" sz="2100" dirty="0">
                  <a:solidFill>
                    <a:srgbClr val="0070C0"/>
                  </a:solidFill>
                </a:rPr>
                <a:t>3</a:t>
              </a:r>
              <a:endParaRPr lang="zh-CN" altLang="en-US" sz="2100" dirty="0">
                <a:solidFill>
                  <a:srgbClr val="0070C0"/>
                </a:solidFill>
              </a:endParaRPr>
            </a:p>
          </p:txBody>
        </p:sp>
      </p:grpSp>
      <p:grpSp>
        <p:nvGrpSpPr>
          <p:cNvPr id="74" name="组合 73"/>
          <p:cNvGrpSpPr/>
          <p:nvPr/>
        </p:nvGrpSpPr>
        <p:grpSpPr>
          <a:xfrm>
            <a:off x="6506692" y="2711481"/>
            <a:ext cx="2011946" cy="1811058"/>
            <a:chOff x="8688288" y="3501008"/>
            <a:chExt cx="2682595" cy="2414744"/>
          </a:xfrm>
        </p:grpSpPr>
        <p:grpSp>
          <p:nvGrpSpPr>
            <p:cNvPr id="75" name="组合 74"/>
            <p:cNvGrpSpPr/>
            <p:nvPr/>
          </p:nvGrpSpPr>
          <p:grpSpPr>
            <a:xfrm>
              <a:off x="8688288" y="3501008"/>
              <a:ext cx="2682595" cy="2414744"/>
              <a:chOff x="757631" y="1755286"/>
              <a:chExt cx="2682595" cy="2414744"/>
            </a:xfrm>
          </p:grpSpPr>
          <p:sp>
            <p:nvSpPr>
              <p:cNvPr id="77" name="Freeform 5"/>
              <p:cNvSpPr>
                <a:spLocks/>
              </p:cNvSpPr>
              <p:nvPr/>
            </p:nvSpPr>
            <p:spPr bwMode="auto">
              <a:xfrm>
                <a:off x="757631" y="1755286"/>
                <a:ext cx="2682595" cy="2414744"/>
              </a:xfrm>
              <a:custGeom>
                <a:avLst/>
                <a:gdLst>
                  <a:gd name="T0" fmla="*/ 802 w 2624"/>
                  <a:gd name="T1" fmla="*/ 2362 h 2362"/>
                  <a:gd name="T2" fmla="*/ 766 w 2624"/>
                  <a:gd name="T3" fmla="*/ 2358 h 2362"/>
                  <a:gd name="T4" fmla="*/ 730 w 2624"/>
                  <a:gd name="T5" fmla="*/ 2350 h 2362"/>
                  <a:gd name="T6" fmla="*/ 656 w 2624"/>
                  <a:gd name="T7" fmla="*/ 2318 h 2362"/>
                  <a:gd name="T8" fmla="*/ 590 w 2624"/>
                  <a:gd name="T9" fmla="*/ 2270 h 2362"/>
                  <a:gd name="T10" fmla="*/ 564 w 2624"/>
                  <a:gd name="T11" fmla="*/ 2242 h 2362"/>
                  <a:gd name="T12" fmla="*/ 544 w 2624"/>
                  <a:gd name="T13" fmla="*/ 2212 h 2362"/>
                  <a:gd name="T14" fmla="*/ 34 w 2624"/>
                  <a:gd name="T15" fmla="*/ 1330 h 2362"/>
                  <a:gd name="T16" fmla="*/ 20 w 2624"/>
                  <a:gd name="T17" fmla="*/ 1298 h 2362"/>
                  <a:gd name="T18" fmla="*/ 8 w 2624"/>
                  <a:gd name="T19" fmla="*/ 1260 h 2362"/>
                  <a:gd name="T20" fmla="*/ 0 w 2624"/>
                  <a:gd name="T21" fmla="*/ 1180 h 2362"/>
                  <a:gd name="T22" fmla="*/ 8 w 2624"/>
                  <a:gd name="T23" fmla="*/ 1102 h 2362"/>
                  <a:gd name="T24" fmla="*/ 20 w 2624"/>
                  <a:gd name="T25" fmla="*/ 1064 h 2362"/>
                  <a:gd name="T26" fmla="*/ 34 w 2624"/>
                  <a:gd name="T27" fmla="*/ 1032 h 2362"/>
                  <a:gd name="T28" fmla="*/ 544 w 2624"/>
                  <a:gd name="T29" fmla="*/ 150 h 2362"/>
                  <a:gd name="T30" fmla="*/ 564 w 2624"/>
                  <a:gd name="T31" fmla="*/ 120 h 2362"/>
                  <a:gd name="T32" fmla="*/ 590 w 2624"/>
                  <a:gd name="T33" fmla="*/ 92 h 2362"/>
                  <a:gd name="T34" fmla="*/ 656 w 2624"/>
                  <a:gd name="T35" fmla="*/ 44 h 2362"/>
                  <a:gd name="T36" fmla="*/ 730 w 2624"/>
                  <a:gd name="T37" fmla="*/ 12 h 2362"/>
                  <a:gd name="T38" fmla="*/ 766 w 2624"/>
                  <a:gd name="T39" fmla="*/ 4 h 2362"/>
                  <a:gd name="T40" fmla="*/ 802 w 2624"/>
                  <a:gd name="T41" fmla="*/ 0 h 2362"/>
                  <a:gd name="T42" fmla="*/ 1820 w 2624"/>
                  <a:gd name="T43" fmla="*/ 0 h 2362"/>
                  <a:gd name="T44" fmla="*/ 1858 w 2624"/>
                  <a:gd name="T45" fmla="*/ 4 h 2362"/>
                  <a:gd name="T46" fmla="*/ 1894 w 2624"/>
                  <a:gd name="T47" fmla="*/ 12 h 2362"/>
                  <a:gd name="T48" fmla="*/ 1968 w 2624"/>
                  <a:gd name="T49" fmla="*/ 44 h 2362"/>
                  <a:gd name="T50" fmla="*/ 2032 w 2624"/>
                  <a:gd name="T51" fmla="*/ 92 h 2362"/>
                  <a:gd name="T52" fmla="*/ 2060 w 2624"/>
                  <a:gd name="T53" fmla="*/ 120 h 2362"/>
                  <a:gd name="T54" fmla="*/ 2080 w 2624"/>
                  <a:gd name="T55" fmla="*/ 150 h 2362"/>
                  <a:gd name="T56" fmla="*/ 2588 w 2624"/>
                  <a:gd name="T57" fmla="*/ 1032 h 2362"/>
                  <a:gd name="T58" fmla="*/ 2604 w 2624"/>
                  <a:gd name="T59" fmla="*/ 1064 h 2362"/>
                  <a:gd name="T60" fmla="*/ 2616 w 2624"/>
                  <a:gd name="T61" fmla="*/ 1102 h 2362"/>
                  <a:gd name="T62" fmla="*/ 2624 w 2624"/>
                  <a:gd name="T63" fmla="*/ 1180 h 2362"/>
                  <a:gd name="T64" fmla="*/ 2616 w 2624"/>
                  <a:gd name="T65" fmla="*/ 1260 h 2362"/>
                  <a:gd name="T66" fmla="*/ 2604 w 2624"/>
                  <a:gd name="T67" fmla="*/ 1298 h 2362"/>
                  <a:gd name="T68" fmla="*/ 2588 w 2624"/>
                  <a:gd name="T69" fmla="*/ 1330 h 2362"/>
                  <a:gd name="T70" fmla="*/ 2080 w 2624"/>
                  <a:gd name="T71" fmla="*/ 2212 h 2362"/>
                  <a:gd name="T72" fmla="*/ 2060 w 2624"/>
                  <a:gd name="T73" fmla="*/ 2242 h 2362"/>
                  <a:gd name="T74" fmla="*/ 2032 w 2624"/>
                  <a:gd name="T75" fmla="*/ 2270 h 2362"/>
                  <a:gd name="T76" fmla="*/ 1968 w 2624"/>
                  <a:gd name="T77" fmla="*/ 2318 h 2362"/>
                  <a:gd name="T78" fmla="*/ 1894 w 2624"/>
                  <a:gd name="T79" fmla="*/ 2350 h 2362"/>
                  <a:gd name="T80" fmla="*/ 1858 w 2624"/>
                  <a:gd name="T81" fmla="*/ 2358 h 2362"/>
                  <a:gd name="T82" fmla="*/ 1820 w 2624"/>
                  <a:gd name="T83" fmla="*/ 2362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24" h="2362">
                    <a:moveTo>
                      <a:pt x="802" y="2362"/>
                    </a:moveTo>
                    <a:lnTo>
                      <a:pt x="802" y="2362"/>
                    </a:lnTo>
                    <a:lnTo>
                      <a:pt x="784" y="2360"/>
                    </a:lnTo>
                    <a:lnTo>
                      <a:pt x="766" y="2358"/>
                    </a:lnTo>
                    <a:lnTo>
                      <a:pt x="748" y="2354"/>
                    </a:lnTo>
                    <a:lnTo>
                      <a:pt x="730" y="2350"/>
                    </a:lnTo>
                    <a:lnTo>
                      <a:pt x="692" y="2336"/>
                    </a:lnTo>
                    <a:lnTo>
                      <a:pt x="656" y="2318"/>
                    </a:lnTo>
                    <a:lnTo>
                      <a:pt x="622" y="2296"/>
                    </a:lnTo>
                    <a:lnTo>
                      <a:pt x="590" y="2270"/>
                    </a:lnTo>
                    <a:lnTo>
                      <a:pt x="578" y="2256"/>
                    </a:lnTo>
                    <a:lnTo>
                      <a:pt x="564" y="2242"/>
                    </a:lnTo>
                    <a:lnTo>
                      <a:pt x="554" y="2228"/>
                    </a:lnTo>
                    <a:lnTo>
                      <a:pt x="544" y="2212"/>
                    </a:lnTo>
                    <a:lnTo>
                      <a:pt x="34" y="1330"/>
                    </a:lnTo>
                    <a:lnTo>
                      <a:pt x="34" y="1330"/>
                    </a:lnTo>
                    <a:lnTo>
                      <a:pt x="26" y="1314"/>
                    </a:lnTo>
                    <a:lnTo>
                      <a:pt x="20" y="1298"/>
                    </a:lnTo>
                    <a:lnTo>
                      <a:pt x="14" y="1280"/>
                    </a:lnTo>
                    <a:lnTo>
                      <a:pt x="8" y="1260"/>
                    </a:lnTo>
                    <a:lnTo>
                      <a:pt x="2" y="1222"/>
                    </a:lnTo>
                    <a:lnTo>
                      <a:pt x="0" y="1180"/>
                    </a:lnTo>
                    <a:lnTo>
                      <a:pt x="2" y="1140"/>
                    </a:lnTo>
                    <a:lnTo>
                      <a:pt x="8" y="1102"/>
                    </a:lnTo>
                    <a:lnTo>
                      <a:pt x="14" y="1082"/>
                    </a:lnTo>
                    <a:lnTo>
                      <a:pt x="20" y="1064"/>
                    </a:lnTo>
                    <a:lnTo>
                      <a:pt x="26" y="1048"/>
                    </a:lnTo>
                    <a:lnTo>
                      <a:pt x="34" y="1032"/>
                    </a:lnTo>
                    <a:lnTo>
                      <a:pt x="544" y="150"/>
                    </a:lnTo>
                    <a:lnTo>
                      <a:pt x="544" y="150"/>
                    </a:lnTo>
                    <a:lnTo>
                      <a:pt x="554" y="134"/>
                    </a:lnTo>
                    <a:lnTo>
                      <a:pt x="564" y="120"/>
                    </a:lnTo>
                    <a:lnTo>
                      <a:pt x="578" y="106"/>
                    </a:lnTo>
                    <a:lnTo>
                      <a:pt x="590" y="92"/>
                    </a:lnTo>
                    <a:lnTo>
                      <a:pt x="622" y="66"/>
                    </a:lnTo>
                    <a:lnTo>
                      <a:pt x="656" y="44"/>
                    </a:lnTo>
                    <a:lnTo>
                      <a:pt x="692" y="26"/>
                    </a:lnTo>
                    <a:lnTo>
                      <a:pt x="730" y="12"/>
                    </a:lnTo>
                    <a:lnTo>
                      <a:pt x="748" y="6"/>
                    </a:lnTo>
                    <a:lnTo>
                      <a:pt x="766" y="4"/>
                    </a:lnTo>
                    <a:lnTo>
                      <a:pt x="784" y="0"/>
                    </a:lnTo>
                    <a:lnTo>
                      <a:pt x="802" y="0"/>
                    </a:lnTo>
                    <a:lnTo>
                      <a:pt x="1820" y="0"/>
                    </a:lnTo>
                    <a:lnTo>
                      <a:pt x="1820" y="0"/>
                    </a:lnTo>
                    <a:lnTo>
                      <a:pt x="1838" y="0"/>
                    </a:lnTo>
                    <a:lnTo>
                      <a:pt x="1858" y="4"/>
                    </a:lnTo>
                    <a:lnTo>
                      <a:pt x="1876" y="6"/>
                    </a:lnTo>
                    <a:lnTo>
                      <a:pt x="1894" y="12"/>
                    </a:lnTo>
                    <a:lnTo>
                      <a:pt x="1932" y="26"/>
                    </a:lnTo>
                    <a:lnTo>
                      <a:pt x="1968" y="44"/>
                    </a:lnTo>
                    <a:lnTo>
                      <a:pt x="2002" y="66"/>
                    </a:lnTo>
                    <a:lnTo>
                      <a:pt x="2032" y="92"/>
                    </a:lnTo>
                    <a:lnTo>
                      <a:pt x="2046" y="106"/>
                    </a:lnTo>
                    <a:lnTo>
                      <a:pt x="2060" y="120"/>
                    </a:lnTo>
                    <a:lnTo>
                      <a:pt x="2070" y="134"/>
                    </a:lnTo>
                    <a:lnTo>
                      <a:pt x="2080" y="150"/>
                    </a:lnTo>
                    <a:lnTo>
                      <a:pt x="2588" y="1032"/>
                    </a:lnTo>
                    <a:lnTo>
                      <a:pt x="2588" y="1032"/>
                    </a:lnTo>
                    <a:lnTo>
                      <a:pt x="2598" y="1048"/>
                    </a:lnTo>
                    <a:lnTo>
                      <a:pt x="2604" y="1064"/>
                    </a:lnTo>
                    <a:lnTo>
                      <a:pt x="2610" y="1082"/>
                    </a:lnTo>
                    <a:lnTo>
                      <a:pt x="2616" y="1102"/>
                    </a:lnTo>
                    <a:lnTo>
                      <a:pt x="2622" y="1140"/>
                    </a:lnTo>
                    <a:lnTo>
                      <a:pt x="2624" y="1180"/>
                    </a:lnTo>
                    <a:lnTo>
                      <a:pt x="2622" y="1222"/>
                    </a:lnTo>
                    <a:lnTo>
                      <a:pt x="2616" y="1260"/>
                    </a:lnTo>
                    <a:lnTo>
                      <a:pt x="2610" y="1280"/>
                    </a:lnTo>
                    <a:lnTo>
                      <a:pt x="2604" y="1298"/>
                    </a:lnTo>
                    <a:lnTo>
                      <a:pt x="2598" y="1314"/>
                    </a:lnTo>
                    <a:lnTo>
                      <a:pt x="2588" y="1330"/>
                    </a:lnTo>
                    <a:lnTo>
                      <a:pt x="2080" y="2212"/>
                    </a:lnTo>
                    <a:lnTo>
                      <a:pt x="2080" y="2212"/>
                    </a:lnTo>
                    <a:lnTo>
                      <a:pt x="2070" y="2228"/>
                    </a:lnTo>
                    <a:lnTo>
                      <a:pt x="2060" y="2242"/>
                    </a:lnTo>
                    <a:lnTo>
                      <a:pt x="2046" y="2256"/>
                    </a:lnTo>
                    <a:lnTo>
                      <a:pt x="2032" y="2270"/>
                    </a:lnTo>
                    <a:lnTo>
                      <a:pt x="2002" y="2296"/>
                    </a:lnTo>
                    <a:lnTo>
                      <a:pt x="1968" y="2318"/>
                    </a:lnTo>
                    <a:lnTo>
                      <a:pt x="1932" y="2336"/>
                    </a:lnTo>
                    <a:lnTo>
                      <a:pt x="1894" y="2350"/>
                    </a:lnTo>
                    <a:lnTo>
                      <a:pt x="1876" y="2354"/>
                    </a:lnTo>
                    <a:lnTo>
                      <a:pt x="1858" y="2358"/>
                    </a:lnTo>
                    <a:lnTo>
                      <a:pt x="1838" y="2360"/>
                    </a:lnTo>
                    <a:lnTo>
                      <a:pt x="1820" y="2362"/>
                    </a:lnTo>
                    <a:lnTo>
                      <a:pt x="802" y="2362"/>
                    </a:lnTo>
                    <a:close/>
                  </a:path>
                </a:pathLst>
              </a:cu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228600" dist="1016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78" name="Freeform 5"/>
              <p:cNvSpPr>
                <a:spLocks/>
              </p:cNvSpPr>
              <p:nvPr/>
            </p:nvSpPr>
            <p:spPr bwMode="auto">
              <a:xfrm>
                <a:off x="780904" y="1776236"/>
                <a:ext cx="2636048" cy="2372844"/>
              </a:xfrm>
              <a:custGeom>
                <a:avLst/>
                <a:gdLst>
                  <a:gd name="T0" fmla="*/ 802 w 2624"/>
                  <a:gd name="T1" fmla="*/ 2362 h 2362"/>
                  <a:gd name="T2" fmla="*/ 766 w 2624"/>
                  <a:gd name="T3" fmla="*/ 2358 h 2362"/>
                  <a:gd name="T4" fmla="*/ 730 w 2624"/>
                  <a:gd name="T5" fmla="*/ 2350 h 2362"/>
                  <a:gd name="T6" fmla="*/ 656 w 2624"/>
                  <a:gd name="T7" fmla="*/ 2318 h 2362"/>
                  <a:gd name="T8" fmla="*/ 590 w 2624"/>
                  <a:gd name="T9" fmla="*/ 2270 h 2362"/>
                  <a:gd name="T10" fmla="*/ 564 w 2624"/>
                  <a:gd name="T11" fmla="*/ 2242 h 2362"/>
                  <a:gd name="T12" fmla="*/ 544 w 2624"/>
                  <a:gd name="T13" fmla="*/ 2212 h 2362"/>
                  <a:gd name="T14" fmla="*/ 34 w 2624"/>
                  <a:gd name="T15" fmla="*/ 1330 h 2362"/>
                  <a:gd name="T16" fmla="*/ 20 w 2624"/>
                  <a:gd name="T17" fmla="*/ 1298 h 2362"/>
                  <a:gd name="T18" fmla="*/ 8 w 2624"/>
                  <a:gd name="T19" fmla="*/ 1260 h 2362"/>
                  <a:gd name="T20" fmla="*/ 0 w 2624"/>
                  <a:gd name="T21" fmla="*/ 1180 h 2362"/>
                  <a:gd name="T22" fmla="*/ 8 w 2624"/>
                  <a:gd name="T23" fmla="*/ 1102 h 2362"/>
                  <a:gd name="T24" fmla="*/ 20 w 2624"/>
                  <a:gd name="T25" fmla="*/ 1064 h 2362"/>
                  <a:gd name="T26" fmla="*/ 34 w 2624"/>
                  <a:gd name="T27" fmla="*/ 1032 h 2362"/>
                  <a:gd name="T28" fmla="*/ 544 w 2624"/>
                  <a:gd name="T29" fmla="*/ 150 h 2362"/>
                  <a:gd name="T30" fmla="*/ 564 w 2624"/>
                  <a:gd name="T31" fmla="*/ 120 h 2362"/>
                  <a:gd name="T32" fmla="*/ 590 w 2624"/>
                  <a:gd name="T33" fmla="*/ 92 h 2362"/>
                  <a:gd name="T34" fmla="*/ 656 w 2624"/>
                  <a:gd name="T35" fmla="*/ 44 h 2362"/>
                  <a:gd name="T36" fmla="*/ 730 w 2624"/>
                  <a:gd name="T37" fmla="*/ 12 h 2362"/>
                  <a:gd name="T38" fmla="*/ 766 w 2624"/>
                  <a:gd name="T39" fmla="*/ 4 h 2362"/>
                  <a:gd name="T40" fmla="*/ 802 w 2624"/>
                  <a:gd name="T41" fmla="*/ 0 h 2362"/>
                  <a:gd name="T42" fmla="*/ 1820 w 2624"/>
                  <a:gd name="T43" fmla="*/ 0 h 2362"/>
                  <a:gd name="T44" fmla="*/ 1858 w 2624"/>
                  <a:gd name="T45" fmla="*/ 4 h 2362"/>
                  <a:gd name="T46" fmla="*/ 1894 w 2624"/>
                  <a:gd name="T47" fmla="*/ 12 h 2362"/>
                  <a:gd name="T48" fmla="*/ 1968 w 2624"/>
                  <a:gd name="T49" fmla="*/ 44 h 2362"/>
                  <a:gd name="T50" fmla="*/ 2032 w 2624"/>
                  <a:gd name="T51" fmla="*/ 92 h 2362"/>
                  <a:gd name="T52" fmla="*/ 2060 w 2624"/>
                  <a:gd name="T53" fmla="*/ 120 h 2362"/>
                  <a:gd name="T54" fmla="*/ 2080 w 2624"/>
                  <a:gd name="T55" fmla="*/ 150 h 2362"/>
                  <a:gd name="T56" fmla="*/ 2588 w 2624"/>
                  <a:gd name="T57" fmla="*/ 1032 h 2362"/>
                  <a:gd name="T58" fmla="*/ 2604 w 2624"/>
                  <a:gd name="T59" fmla="*/ 1064 h 2362"/>
                  <a:gd name="T60" fmla="*/ 2616 w 2624"/>
                  <a:gd name="T61" fmla="*/ 1102 h 2362"/>
                  <a:gd name="T62" fmla="*/ 2624 w 2624"/>
                  <a:gd name="T63" fmla="*/ 1180 h 2362"/>
                  <a:gd name="T64" fmla="*/ 2616 w 2624"/>
                  <a:gd name="T65" fmla="*/ 1260 h 2362"/>
                  <a:gd name="T66" fmla="*/ 2604 w 2624"/>
                  <a:gd name="T67" fmla="*/ 1298 h 2362"/>
                  <a:gd name="T68" fmla="*/ 2588 w 2624"/>
                  <a:gd name="T69" fmla="*/ 1330 h 2362"/>
                  <a:gd name="T70" fmla="*/ 2080 w 2624"/>
                  <a:gd name="T71" fmla="*/ 2212 h 2362"/>
                  <a:gd name="T72" fmla="*/ 2060 w 2624"/>
                  <a:gd name="T73" fmla="*/ 2242 h 2362"/>
                  <a:gd name="T74" fmla="*/ 2032 w 2624"/>
                  <a:gd name="T75" fmla="*/ 2270 h 2362"/>
                  <a:gd name="T76" fmla="*/ 1968 w 2624"/>
                  <a:gd name="T77" fmla="*/ 2318 h 2362"/>
                  <a:gd name="T78" fmla="*/ 1894 w 2624"/>
                  <a:gd name="T79" fmla="*/ 2350 h 2362"/>
                  <a:gd name="T80" fmla="*/ 1858 w 2624"/>
                  <a:gd name="T81" fmla="*/ 2358 h 2362"/>
                  <a:gd name="T82" fmla="*/ 1820 w 2624"/>
                  <a:gd name="T83" fmla="*/ 2362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24" h="2362">
                    <a:moveTo>
                      <a:pt x="802" y="2362"/>
                    </a:moveTo>
                    <a:lnTo>
                      <a:pt x="802" y="2362"/>
                    </a:lnTo>
                    <a:lnTo>
                      <a:pt x="784" y="2360"/>
                    </a:lnTo>
                    <a:lnTo>
                      <a:pt x="766" y="2358"/>
                    </a:lnTo>
                    <a:lnTo>
                      <a:pt x="748" y="2354"/>
                    </a:lnTo>
                    <a:lnTo>
                      <a:pt x="730" y="2350"/>
                    </a:lnTo>
                    <a:lnTo>
                      <a:pt x="692" y="2336"/>
                    </a:lnTo>
                    <a:lnTo>
                      <a:pt x="656" y="2318"/>
                    </a:lnTo>
                    <a:lnTo>
                      <a:pt x="622" y="2296"/>
                    </a:lnTo>
                    <a:lnTo>
                      <a:pt x="590" y="2270"/>
                    </a:lnTo>
                    <a:lnTo>
                      <a:pt x="578" y="2256"/>
                    </a:lnTo>
                    <a:lnTo>
                      <a:pt x="564" y="2242"/>
                    </a:lnTo>
                    <a:lnTo>
                      <a:pt x="554" y="2228"/>
                    </a:lnTo>
                    <a:lnTo>
                      <a:pt x="544" y="2212"/>
                    </a:lnTo>
                    <a:lnTo>
                      <a:pt x="34" y="1330"/>
                    </a:lnTo>
                    <a:lnTo>
                      <a:pt x="34" y="1330"/>
                    </a:lnTo>
                    <a:lnTo>
                      <a:pt x="26" y="1314"/>
                    </a:lnTo>
                    <a:lnTo>
                      <a:pt x="20" y="1298"/>
                    </a:lnTo>
                    <a:lnTo>
                      <a:pt x="14" y="1280"/>
                    </a:lnTo>
                    <a:lnTo>
                      <a:pt x="8" y="1260"/>
                    </a:lnTo>
                    <a:lnTo>
                      <a:pt x="2" y="1222"/>
                    </a:lnTo>
                    <a:lnTo>
                      <a:pt x="0" y="1180"/>
                    </a:lnTo>
                    <a:lnTo>
                      <a:pt x="2" y="1140"/>
                    </a:lnTo>
                    <a:lnTo>
                      <a:pt x="8" y="1102"/>
                    </a:lnTo>
                    <a:lnTo>
                      <a:pt x="14" y="1082"/>
                    </a:lnTo>
                    <a:lnTo>
                      <a:pt x="20" y="1064"/>
                    </a:lnTo>
                    <a:lnTo>
                      <a:pt x="26" y="1048"/>
                    </a:lnTo>
                    <a:lnTo>
                      <a:pt x="34" y="1032"/>
                    </a:lnTo>
                    <a:lnTo>
                      <a:pt x="544" y="150"/>
                    </a:lnTo>
                    <a:lnTo>
                      <a:pt x="544" y="150"/>
                    </a:lnTo>
                    <a:lnTo>
                      <a:pt x="554" y="134"/>
                    </a:lnTo>
                    <a:lnTo>
                      <a:pt x="564" y="120"/>
                    </a:lnTo>
                    <a:lnTo>
                      <a:pt x="578" y="106"/>
                    </a:lnTo>
                    <a:lnTo>
                      <a:pt x="590" y="92"/>
                    </a:lnTo>
                    <a:lnTo>
                      <a:pt x="622" y="66"/>
                    </a:lnTo>
                    <a:lnTo>
                      <a:pt x="656" y="44"/>
                    </a:lnTo>
                    <a:lnTo>
                      <a:pt x="692" y="26"/>
                    </a:lnTo>
                    <a:lnTo>
                      <a:pt x="730" y="12"/>
                    </a:lnTo>
                    <a:lnTo>
                      <a:pt x="748" y="6"/>
                    </a:lnTo>
                    <a:lnTo>
                      <a:pt x="766" y="4"/>
                    </a:lnTo>
                    <a:lnTo>
                      <a:pt x="784" y="0"/>
                    </a:lnTo>
                    <a:lnTo>
                      <a:pt x="802" y="0"/>
                    </a:lnTo>
                    <a:lnTo>
                      <a:pt x="1820" y="0"/>
                    </a:lnTo>
                    <a:lnTo>
                      <a:pt x="1820" y="0"/>
                    </a:lnTo>
                    <a:lnTo>
                      <a:pt x="1838" y="0"/>
                    </a:lnTo>
                    <a:lnTo>
                      <a:pt x="1858" y="4"/>
                    </a:lnTo>
                    <a:lnTo>
                      <a:pt x="1876" y="6"/>
                    </a:lnTo>
                    <a:lnTo>
                      <a:pt x="1894" y="12"/>
                    </a:lnTo>
                    <a:lnTo>
                      <a:pt x="1932" y="26"/>
                    </a:lnTo>
                    <a:lnTo>
                      <a:pt x="1968" y="44"/>
                    </a:lnTo>
                    <a:lnTo>
                      <a:pt x="2002" y="66"/>
                    </a:lnTo>
                    <a:lnTo>
                      <a:pt x="2032" y="92"/>
                    </a:lnTo>
                    <a:lnTo>
                      <a:pt x="2046" y="106"/>
                    </a:lnTo>
                    <a:lnTo>
                      <a:pt x="2060" y="120"/>
                    </a:lnTo>
                    <a:lnTo>
                      <a:pt x="2070" y="134"/>
                    </a:lnTo>
                    <a:lnTo>
                      <a:pt x="2080" y="150"/>
                    </a:lnTo>
                    <a:lnTo>
                      <a:pt x="2588" y="1032"/>
                    </a:lnTo>
                    <a:lnTo>
                      <a:pt x="2588" y="1032"/>
                    </a:lnTo>
                    <a:lnTo>
                      <a:pt x="2598" y="1048"/>
                    </a:lnTo>
                    <a:lnTo>
                      <a:pt x="2604" y="1064"/>
                    </a:lnTo>
                    <a:lnTo>
                      <a:pt x="2610" y="1082"/>
                    </a:lnTo>
                    <a:lnTo>
                      <a:pt x="2616" y="1102"/>
                    </a:lnTo>
                    <a:lnTo>
                      <a:pt x="2622" y="1140"/>
                    </a:lnTo>
                    <a:lnTo>
                      <a:pt x="2624" y="1180"/>
                    </a:lnTo>
                    <a:lnTo>
                      <a:pt x="2622" y="1222"/>
                    </a:lnTo>
                    <a:lnTo>
                      <a:pt x="2616" y="1260"/>
                    </a:lnTo>
                    <a:lnTo>
                      <a:pt x="2610" y="1280"/>
                    </a:lnTo>
                    <a:lnTo>
                      <a:pt x="2604" y="1298"/>
                    </a:lnTo>
                    <a:lnTo>
                      <a:pt x="2598" y="1314"/>
                    </a:lnTo>
                    <a:lnTo>
                      <a:pt x="2588" y="1330"/>
                    </a:lnTo>
                    <a:lnTo>
                      <a:pt x="2080" y="2212"/>
                    </a:lnTo>
                    <a:lnTo>
                      <a:pt x="2080" y="2212"/>
                    </a:lnTo>
                    <a:lnTo>
                      <a:pt x="2070" y="2228"/>
                    </a:lnTo>
                    <a:lnTo>
                      <a:pt x="2060" y="2242"/>
                    </a:lnTo>
                    <a:lnTo>
                      <a:pt x="2046" y="2256"/>
                    </a:lnTo>
                    <a:lnTo>
                      <a:pt x="2032" y="2270"/>
                    </a:lnTo>
                    <a:lnTo>
                      <a:pt x="2002" y="2296"/>
                    </a:lnTo>
                    <a:lnTo>
                      <a:pt x="1968" y="2318"/>
                    </a:lnTo>
                    <a:lnTo>
                      <a:pt x="1932" y="2336"/>
                    </a:lnTo>
                    <a:lnTo>
                      <a:pt x="1894" y="2350"/>
                    </a:lnTo>
                    <a:lnTo>
                      <a:pt x="1876" y="2354"/>
                    </a:lnTo>
                    <a:lnTo>
                      <a:pt x="1858" y="2358"/>
                    </a:lnTo>
                    <a:lnTo>
                      <a:pt x="1838" y="2360"/>
                    </a:lnTo>
                    <a:lnTo>
                      <a:pt x="1820" y="2362"/>
                    </a:lnTo>
                    <a:lnTo>
                      <a:pt x="802" y="2362"/>
                    </a:lnTo>
                    <a:close/>
                  </a:path>
                </a:pathLst>
              </a:custGeom>
              <a:gradFill flip="none" rotWithShape="1">
                <a:gsLst>
                  <a:gs pos="100000">
                    <a:srgbClr val="DEDEDE"/>
                  </a:gs>
                  <a:gs pos="31000">
                    <a:schemeClr val="bg1"/>
                  </a:gs>
                </a:gsLst>
                <a:lin ang="135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prstClr val="white"/>
                  </a:solidFill>
                  <a:latin typeface="微软雅黑" panose="020B0503020204020204" pitchFamily="34" charset="-122"/>
                  <a:ea typeface="微软雅黑" panose="020B0503020204020204" pitchFamily="34" charset="-122"/>
                </a:endParaRPr>
              </a:p>
            </p:txBody>
          </p:sp>
        </p:grpSp>
        <p:sp>
          <p:nvSpPr>
            <p:cNvPr id="76" name="椭圆 75"/>
            <p:cNvSpPr/>
            <p:nvPr/>
          </p:nvSpPr>
          <p:spPr>
            <a:xfrm>
              <a:off x="9066476" y="3745270"/>
              <a:ext cx="1926218" cy="1926217"/>
            </a:xfrm>
            <a:prstGeom prst="ellipse">
              <a:avLst/>
            </a:prstGeom>
            <a:blipFill dpi="0" rotWithShape="1">
              <a:blip r:embed="rId8" cstate="screen">
                <a:extLst>
                  <a:ext uri="{BEBA8EAE-BF5A-486C-A8C5-ECC9F3942E4B}">
                    <a14:imgProps xmlns:a14="http://schemas.microsoft.com/office/drawing/2010/main">
                      <a14:imgLayer r:embed="rId9">
                        <a14:imgEffect>
                          <a14:colorTemperature colorTemp="1750"/>
                        </a14:imgEffect>
                        <a14:imgEffect>
                          <a14:saturation sat="36000"/>
                        </a14:imgEffect>
                      </a14:imgLayer>
                    </a14:imgProps>
                  </a:ex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9" name="组合 78"/>
          <p:cNvGrpSpPr/>
          <p:nvPr/>
        </p:nvGrpSpPr>
        <p:grpSpPr>
          <a:xfrm>
            <a:off x="6495712" y="2763568"/>
            <a:ext cx="545988" cy="545988"/>
            <a:chOff x="1377884" y="1463694"/>
            <a:chExt cx="727984" cy="727984"/>
          </a:xfrm>
        </p:grpSpPr>
        <p:grpSp>
          <p:nvGrpSpPr>
            <p:cNvPr id="80" name="组合 79"/>
            <p:cNvGrpSpPr/>
            <p:nvPr/>
          </p:nvGrpSpPr>
          <p:grpSpPr>
            <a:xfrm>
              <a:off x="1377884" y="1463694"/>
              <a:ext cx="727984" cy="727984"/>
              <a:chOff x="372609" y="2524616"/>
              <a:chExt cx="2739344" cy="2739343"/>
            </a:xfrm>
          </p:grpSpPr>
          <p:sp>
            <p:nvSpPr>
              <p:cNvPr id="82" name="椭圆 81"/>
              <p:cNvSpPr/>
              <p:nvPr/>
            </p:nvSpPr>
            <p:spPr>
              <a:xfrm>
                <a:off x="372609" y="2524616"/>
                <a:ext cx="2739344" cy="2739343"/>
              </a:xfrm>
              <a:prstGeom prst="ellipse">
                <a:avLst/>
              </a:pr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2286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83" name="椭圆 82"/>
              <p:cNvSpPr/>
              <p:nvPr/>
            </p:nvSpPr>
            <p:spPr>
              <a:xfrm>
                <a:off x="399597" y="2551604"/>
                <a:ext cx="2685369" cy="2685369"/>
              </a:xfrm>
              <a:prstGeom prst="ellipse">
                <a:avLst/>
              </a:prstGeom>
              <a:gradFill>
                <a:gsLst>
                  <a:gs pos="0">
                    <a:schemeClr val="bg1">
                      <a:lumMod val="85000"/>
                    </a:schemeClr>
                  </a:gs>
                  <a:gs pos="83000">
                    <a:schemeClr val="bg1"/>
                  </a:gs>
                </a:gsLst>
                <a:lin ang="2700000" scaled="1"/>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grpSp>
        <p:sp>
          <p:nvSpPr>
            <p:cNvPr id="81" name="TextBox 80"/>
            <p:cNvSpPr txBox="1"/>
            <p:nvPr/>
          </p:nvSpPr>
          <p:spPr>
            <a:xfrm>
              <a:off x="1507625" y="1590911"/>
              <a:ext cx="468504" cy="553997"/>
            </a:xfrm>
            <a:prstGeom prst="rect">
              <a:avLst/>
            </a:prstGeom>
            <a:noFill/>
          </p:spPr>
          <p:txBody>
            <a:bodyPr wrap="none" rtlCol="0">
              <a:spAutoFit/>
            </a:bodyPr>
            <a:lstStyle>
              <a:defPPr>
                <a:defRPr lang="zh-CN"/>
              </a:defPPr>
              <a:lvl1pPr algn="ctr">
                <a:defRPr sz="4000" b="1">
                  <a:ln>
                    <a:noFill/>
                  </a:ln>
                  <a:gradFill>
                    <a:gsLst>
                      <a:gs pos="1000">
                        <a:schemeClr val="accent5"/>
                      </a:gs>
                      <a:gs pos="46000">
                        <a:srgbClr val="7AC672"/>
                      </a:gs>
                      <a:gs pos="100000">
                        <a:schemeClr val="accent3">
                          <a:lumMod val="60000"/>
                          <a:lumOff val="40000"/>
                        </a:schemeClr>
                      </a:gs>
                    </a:gsLst>
                    <a:lin ang="13500000" scaled="1"/>
                  </a:gradFill>
                  <a:effectLst>
                    <a:outerShdw blurRad="50800" dist="50800" dir="13500000" algn="tl" rotWithShape="0">
                      <a:schemeClr val="bg1">
                        <a:alpha val="70000"/>
                      </a:schemeClr>
                    </a:outerShdw>
                  </a:effectLst>
                  <a:latin typeface="微软雅黑" panose="020B0503020204020204" pitchFamily="34" charset="-122"/>
                  <a:ea typeface="微软雅黑" panose="020B0503020204020204" pitchFamily="34" charset="-122"/>
                </a:defRPr>
              </a:lvl1pPr>
            </a:lstStyle>
            <a:p>
              <a:r>
                <a:rPr lang="en-US" altLang="zh-CN" sz="2100" dirty="0">
                  <a:solidFill>
                    <a:srgbClr val="0070C0"/>
                  </a:solidFill>
                </a:rPr>
                <a:t>4</a:t>
              </a:r>
              <a:endParaRPr lang="zh-CN" altLang="en-US" sz="2100" dirty="0">
                <a:solidFill>
                  <a:srgbClr val="0070C0"/>
                </a:solidFill>
              </a:endParaRPr>
            </a:p>
          </p:txBody>
        </p:sp>
      </p:grpSp>
    </p:spTree>
    <p:extLst>
      <p:ext uri="{BB962C8B-B14F-4D97-AF65-F5344CB8AC3E}">
        <p14:creationId xmlns:p14="http://schemas.microsoft.com/office/powerpoint/2010/main" val="2298794047"/>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 presetClass="entr" presetSubtype="2" decel="100000"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 calcmode="lin" valueType="num">
                                      <p:cBhvr additive="base">
                                        <p:cTn id="13" dur="1000" fill="hold"/>
                                        <p:tgtEl>
                                          <p:spTgt spid="27"/>
                                        </p:tgtEl>
                                        <p:attrNameLst>
                                          <p:attrName>ppt_x</p:attrName>
                                        </p:attrNameLst>
                                      </p:cBhvr>
                                      <p:tavLst>
                                        <p:tav tm="0">
                                          <p:val>
                                            <p:strVal val="1+#ppt_w/2"/>
                                          </p:val>
                                        </p:tav>
                                        <p:tav tm="100000">
                                          <p:val>
                                            <p:strVal val="#ppt_x"/>
                                          </p:val>
                                        </p:tav>
                                      </p:tavLst>
                                    </p:anim>
                                    <p:anim calcmode="lin" valueType="num">
                                      <p:cBhvr additive="base">
                                        <p:cTn id="14" dur="1000" fill="hold"/>
                                        <p:tgtEl>
                                          <p:spTgt spid="27"/>
                                        </p:tgtEl>
                                        <p:attrNameLst>
                                          <p:attrName>ppt_y</p:attrName>
                                        </p:attrNameLst>
                                      </p:cBhvr>
                                      <p:tavLst>
                                        <p:tav tm="0">
                                          <p:val>
                                            <p:strVal val="#ppt_y"/>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1000"/>
                                        <p:tgtEl>
                                          <p:spTgt spid="27"/>
                                        </p:tgtEl>
                                      </p:cBhvr>
                                    </p:animEffect>
                                  </p:childTnLst>
                                </p:cTn>
                              </p:par>
                            </p:childTnLst>
                          </p:cTn>
                        </p:par>
                        <p:par>
                          <p:cTn id="18" fill="hold">
                            <p:stCondLst>
                              <p:cond delay="1500"/>
                            </p:stCondLst>
                            <p:childTnLst>
                              <p:par>
                                <p:cTn id="19" presetID="42" presetClass="entr" presetSubtype="0" fill="hold" nodeType="after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500"/>
                                        <p:tgtEl>
                                          <p:spTgt spid="32"/>
                                        </p:tgtEl>
                                      </p:cBhvr>
                                    </p:animEffect>
                                    <p:anim calcmode="lin" valueType="num">
                                      <p:cBhvr>
                                        <p:cTn id="22" dur="500" fill="hold"/>
                                        <p:tgtEl>
                                          <p:spTgt spid="32"/>
                                        </p:tgtEl>
                                        <p:attrNameLst>
                                          <p:attrName>ppt_x</p:attrName>
                                        </p:attrNameLst>
                                      </p:cBhvr>
                                      <p:tavLst>
                                        <p:tav tm="0">
                                          <p:val>
                                            <p:strVal val="#ppt_x"/>
                                          </p:val>
                                        </p:tav>
                                        <p:tav tm="100000">
                                          <p:val>
                                            <p:strVal val="#ppt_x"/>
                                          </p:val>
                                        </p:tav>
                                      </p:tavLst>
                                    </p:anim>
                                    <p:anim calcmode="lin" valueType="num">
                                      <p:cBhvr>
                                        <p:cTn id="23" dur="500" fill="hold"/>
                                        <p:tgtEl>
                                          <p:spTgt spid="32"/>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53" presetClass="entr" presetSubtype="16" fill="hold" grpId="0" nodeType="afterEffect">
                                  <p:stCondLst>
                                    <p:cond delay="0"/>
                                  </p:stCondLst>
                                  <p:iterate type="lt">
                                    <p:tmPct val="10000"/>
                                  </p:iterate>
                                  <p:childTnLst>
                                    <p:set>
                                      <p:cBhvr>
                                        <p:cTn id="26" dur="1" fill="hold">
                                          <p:stCondLst>
                                            <p:cond delay="0"/>
                                          </p:stCondLst>
                                        </p:cTn>
                                        <p:tgtEl>
                                          <p:spTgt spid="19"/>
                                        </p:tgtEl>
                                        <p:attrNameLst>
                                          <p:attrName>style.visibility</p:attrName>
                                        </p:attrNameLst>
                                      </p:cBhvr>
                                      <p:to>
                                        <p:strVal val="visible"/>
                                      </p:to>
                                    </p:set>
                                    <p:anim calcmode="lin" valueType="num">
                                      <p:cBhvr>
                                        <p:cTn id="27" dur="300" fill="hold"/>
                                        <p:tgtEl>
                                          <p:spTgt spid="19"/>
                                        </p:tgtEl>
                                        <p:attrNameLst>
                                          <p:attrName>ppt_w</p:attrName>
                                        </p:attrNameLst>
                                      </p:cBhvr>
                                      <p:tavLst>
                                        <p:tav tm="0">
                                          <p:val>
                                            <p:fltVal val="0"/>
                                          </p:val>
                                        </p:tav>
                                        <p:tav tm="100000">
                                          <p:val>
                                            <p:strVal val="#ppt_w"/>
                                          </p:val>
                                        </p:tav>
                                      </p:tavLst>
                                    </p:anim>
                                    <p:anim calcmode="lin" valueType="num">
                                      <p:cBhvr>
                                        <p:cTn id="28" dur="300" fill="hold"/>
                                        <p:tgtEl>
                                          <p:spTgt spid="19"/>
                                        </p:tgtEl>
                                        <p:attrNameLst>
                                          <p:attrName>ppt_h</p:attrName>
                                        </p:attrNameLst>
                                      </p:cBhvr>
                                      <p:tavLst>
                                        <p:tav tm="0">
                                          <p:val>
                                            <p:fltVal val="0"/>
                                          </p:val>
                                        </p:tav>
                                        <p:tav tm="100000">
                                          <p:val>
                                            <p:strVal val="#ppt_h"/>
                                          </p:val>
                                        </p:tav>
                                      </p:tavLst>
                                    </p:anim>
                                    <p:animEffect transition="in" filter="fade">
                                      <p:cBhvr>
                                        <p:cTn id="29" dur="300"/>
                                        <p:tgtEl>
                                          <p:spTgt spid="19"/>
                                        </p:tgtEl>
                                      </p:cBhvr>
                                    </p:animEffect>
                                  </p:childTnLst>
                                </p:cTn>
                              </p:par>
                            </p:childTnLst>
                          </p:cTn>
                        </p:par>
                        <p:par>
                          <p:cTn id="30" fill="hold">
                            <p:stCondLst>
                              <p:cond delay="2390"/>
                            </p:stCondLst>
                            <p:childTnLst>
                              <p:par>
                                <p:cTn id="31" presetID="53" presetClass="entr" presetSubtype="16" fill="hold" grpId="0" nodeType="afterEffect">
                                  <p:stCondLst>
                                    <p:cond delay="0"/>
                                  </p:stCondLst>
                                  <p:iterate type="lt">
                                    <p:tmPct val="10000"/>
                                  </p:iterate>
                                  <p:childTnLst>
                                    <p:set>
                                      <p:cBhvr>
                                        <p:cTn id="32" dur="1" fill="hold">
                                          <p:stCondLst>
                                            <p:cond delay="0"/>
                                          </p:stCondLst>
                                        </p:cTn>
                                        <p:tgtEl>
                                          <p:spTgt spid="22"/>
                                        </p:tgtEl>
                                        <p:attrNameLst>
                                          <p:attrName>style.visibility</p:attrName>
                                        </p:attrNameLst>
                                      </p:cBhvr>
                                      <p:to>
                                        <p:strVal val="visible"/>
                                      </p:to>
                                    </p:set>
                                    <p:anim calcmode="lin" valueType="num">
                                      <p:cBhvr>
                                        <p:cTn id="33" dur="250" fill="hold"/>
                                        <p:tgtEl>
                                          <p:spTgt spid="22"/>
                                        </p:tgtEl>
                                        <p:attrNameLst>
                                          <p:attrName>ppt_w</p:attrName>
                                        </p:attrNameLst>
                                      </p:cBhvr>
                                      <p:tavLst>
                                        <p:tav tm="0">
                                          <p:val>
                                            <p:fltVal val="0"/>
                                          </p:val>
                                        </p:tav>
                                        <p:tav tm="100000">
                                          <p:val>
                                            <p:strVal val="#ppt_w"/>
                                          </p:val>
                                        </p:tav>
                                      </p:tavLst>
                                    </p:anim>
                                    <p:anim calcmode="lin" valueType="num">
                                      <p:cBhvr>
                                        <p:cTn id="34" dur="250" fill="hold"/>
                                        <p:tgtEl>
                                          <p:spTgt spid="22"/>
                                        </p:tgtEl>
                                        <p:attrNameLst>
                                          <p:attrName>ppt_h</p:attrName>
                                        </p:attrNameLst>
                                      </p:cBhvr>
                                      <p:tavLst>
                                        <p:tav tm="0">
                                          <p:val>
                                            <p:fltVal val="0"/>
                                          </p:val>
                                        </p:tav>
                                        <p:tav tm="100000">
                                          <p:val>
                                            <p:strVal val="#ppt_h"/>
                                          </p:val>
                                        </p:tav>
                                      </p:tavLst>
                                    </p:anim>
                                    <p:animEffect transition="in" filter="fade">
                                      <p:cBhvr>
                                        <p:cTn id="35" dur="250"/>
                                        <p:tgtEl>
                                          <p:spTgt spid="22"/>
                                        </p:tgtEl>
                                      </p:cBhvr>
                                    </p:animEffect>
                                  </p:childTnLst>
                                </p:cTn>
                              </p:par>
                            </p:childTnLst>
                          </p:cTn>
                        </p:par>
                        <p:par>
                          <p:cTn id="36" fill="hold">
                            <p:stCondLst>
                              <p:cond delay="3365"/>
                            </p:stCondLst>
                            <p:childTnLst>
                              <p:par>
                                <p:cTn id="37" presetID="2" presetClass="entr" presetSubtype="1" decel="100000" fill="hold" nodeType="after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1000" fill="hold"/>
                                        <p:tgtEl>
                                          <p:spTgt spid="38"/>
                                        </p:tgtEl>
                                        <p:attrNameLst>
                                          <p:attrName>ppt_x</p:attrName>
                                        </p:attrNameLst>
                                      </p:cBhvr>
                                      <p:tavLst>
                                        <p:tav tm="0">
                                          <p:val>
                                            <p:strVal val="#ppt_x"/>
                                          </p:val>
                                        </p:tav>
                                        <p:tav tm="100000">
                                          <p:val>
                                            <p:strVal val="#ppt_x"/>
                                          </p:val>
                                        </p:tav>
                                      </p:tavLst>
                                    </p:anim>
                                    <p:anim calcmode="lin" valueType="num">
                                      <p:cBhvr additive="base">
                                        <p:cTn id="40" dur="1000" fill="hold"/>
                                        <p:tgtEl>
                                          <p:spTgt spid="38"/>
                                        </p:tgtEl>
                                        <p:attrNameLst>
                                          <p:attrName>ppt_y</p:attrName>
                                        </p:attrNameLst>
                                      </p:cBhvr>
                                      <p:tavLst>
                                        <p:tav tm="0">
                                          <p:val>
                                            <p:strVal val="0-#ppt_h/2"/>
                                          </p:val>
                                        </p:tav>
                                        <p:tav tm="100000">
                                          <p:val>
                                            <p:strVal val="#ppt_y"/>
                                          </p:val>
                                        </p:tav>
                                      </p:tavLst>
                                    </p:anim>
                                  </p:childTnLst>
                                </p:cTn>
                              </p:par>
                              <p:par>
                                <p:cTn id="41" presetID="10" presetClass="entr" presetSubtype="0" fill="hold" nodeType="withEffect">
                                  <p:stCondLst>
                                    <p:cond delay="0"/>
                                  </p:stCondLst>
                                  <p:childTnLst>
                                    <p:set>
                                      <p:cBhvr>
                                        <p:cTn id="42" dur="1" fill="hold">
                                          <p:stCondLst>
                                            <p:cond delay="0"/>
                                          </p:stCondLst>
                                        </p:cTn>
                                        <p:tgtEl>
                                          <p:spTgt spid="38"/>
                                        </p:tgtEl>
                                        <p:attrNameLst>
                                          <p:attrName>style.visibility</p:attrName>
                                        </p:attrNameLst>
                                      </p:cBhvr>
                                      <p:to>
                                        <p:strVal val="visible"/>
                                      </p:to>
                                    </p:set>
                                    <p:animEffect transition="in" filter="fade">
                                      <p:cBhvr>
                                        <p:cTn id="43" dur="1000"/>
                                        <p:tgtEl>
                                          <p:spTgt spid="38"/>
                                        </p:tgtEl>
                                      </p:cBhvr>
                                    </p:animEffect>
                                  </p:childTnLst>
                                </p:cTn>
                              </p:par>
                            </p:childTnLst>
                          </p:cTn>
                        </p:par>
                        <p:par>
                          <p:cTn id="44" fill="hold">
                            <p:stCondLst>
                              <p:cond delay="4365"/>
                            </p:stCondLst>
                            <p:childTnLst>
                              <p:par>
                                <p:cTn id="45" presetID="42" presetClass="entr" presetSubtype="0" fill="hold" nodeType="afterEffect">
                                  <p:stCondLst>
                                    <p:cond delay="0"/>
                                  </p:stCondLst>
                                  <p:childTnLst>
                                    <p:set>
                                      <p:cBhvr>
                                        <p:cTn id="46" dur="1" fill="hold">
                                          <p:stCondLst>
                                            <p:cond delay="0"/>
                                          </p:stCondLst>
                                        </p:cTn>
                                        <p:tgtEl>
                                          <p:spTgt spid="59"/>
                                        </p:tgtEl>
                                        <p:attrNameLst>
                                          <p:attrName>style.visibility</p:attrName>
                                        </p:attrNameLst>
                                      </p:cBhvr>
                                      <p:to>
                                        <p:strVal val="visible"/>
                                      </p:to>
                                    </p:set>
                                    <p:animEffect transition="in" filter="fade">
                                      <p:cBhvr>
                                        <p:cTn id="47" dur="500"/>
                                        <p:tgtEl>
                                          <p:spTgt spid="59"/>
                                        </p:tgtEl>
                                      </p:cBhvr>
                                    </p:animEffect>
                                    <p:anim calcmode="lin" valueType="num">
                                      <p:cBhvr>
                                        <p:cTn id="48" dur="500" fill="hold"/>
                                        <p:tgtEl>
                                          <p:spTgt spid="59"/>
                                        </p:tgtEl>
                                        <p:attrNameLst>
                                          <p:attrName>ppt_x</p:attrName>
                                        </p:attrNameLst>
                                      </p:cBhvr>
                                      <p:tavLst>
                                        <p:tav tm="0">
                                          <p:val>
                                            <p:strVal val="#ppt_x"/>
                                          </p:val>
                                        </p:tav>
                                        <p:tav tm="100000">
                                          <p:val>
                                            <p:strVal val="#ppt_x"/>
                                          </p:val>
                                        </p:tav>
                                      </p:tavLst>
                                    </p:anim>
                                    <p:anim calcmode="lin" valueType="num">
                                      <p:cBhvr>
                                        <p:cTn id="49" dur="500" fill="hold"/>
                                        <p:tgtEl>
                                          <p:spTgt spid="59"/>
                                        </p:tgtEl>
                                        <p:attrNameLst>
                                          <p:attrName>ppt_y</p:attrName>
                                        </p:attrNameLst>
                                      </p:cBhvr>
                                      <p:tavLst>
                                        <p:tav tm="0">
                                          <p:val>
                                            <p:strVal val="#ppt_y+.1"/>
                                          </p:val>
                                        </p:tav>
                                        <p:tav tm="100000">
                                          <p:val>
                                            <p:strVal val="#ppt_y"/>
                                          </p:val>
                                        </p:tav>
                                      </p:tavLst>
                                    </p:anim>
                                  </p:childTnLst>
                                </p:cTn>
                              </p:par>
                            </p:childTnLst>
                          </p:cTn>
                        </p:par>
                        <p:par>
                          <p:cTn id="50" fill="hold">
                            <p:stCondLst>
                              <p:cond delay="4865"/>
                            </p:stCondLst>
                            <p:childTnLst>
                              <p:par>
                                <p:cTn id="51" presetID="53" presetClass="entr" presetSubtype="16" fill="hold" grpId="0" nodeType="afterEffect">
                                  <p:stCondLst>
                                    <p:cond delay="0"/>
                                  </p:stCondLst>
                                  <p:iterate type="lt">
                                    <p:tmPct val="10000"/>
                                  </p:iterate>
                                  <p:childTnLst>
                                    <p:set>
                                      <p:cBhvr>
                                        <p:cTn id="52" dur="1" fill="hold">
                                          <p:stCondLst>
                                            <p:cond delay="0"/>
                                          </p:stCondLst>
                                        </p:cTn>
                                        <p:tgtEl>
                                          <p:spTgt spid="21"/>
                                        </p:tgtEl>
                                        <p:attrNameLst>
                                          <p:attrName>style.visibility</p:attrName>
                                        </p:attrNameLst>
                                      </p:cBhvr>
                                      <p:to>
                                        <p:strVal val="visible"/>
                                      </p:to>
                                    </p:set>
                                    <p:anim calcmode="lin" valueType="num">
                                      <p:cBhvr>
                                        <p:cTn id="53" dur="300" fill="hold"/>
                                        <p:tgtEl>
                                          <p:spTgt spid="21"/>
                                        </p:tgtEl>
                                        <p:attrNameLst>
                                          <p:attrName>ppt_w</p:attrName>
                                        </p:attrNameLst>
                                      </p:cBhvr>
                                      <p:tavLst>
                                        <p:tav tm="0">
                                          <p:val>
                                            <p:fltVal val="0"/>
                                          </p:val>
                                        </p:tav>
                                        <p:tav tm="100000">
                                          <p:val>
                                            <p:strVal val="#ppt_w"/>
                                          </p:val>
                                        </p:tav>
                                      </p:tavLst>
                                    </p:anim>
                                    <p:anim calcmode="lin" valueType="num">
                                      <p:cBhvr>
                                        <p:cTn id="54" dur="300" fill="hold"/>
                                        <p:tgtEl>
                                          <p:spTgt spid="21"/>
                                        </p:tgtEl>
                                        <p:attrNameLst>
                                          <p:attrName>ppt_h</p:attrName>
                                        </p:attrNameLst>
                                      </p:cBhvr>
                                      <p:tavLst>
                                        <p:tav tm="0">
                                          <p:val>
                                            <p:fltVal val="0"/>
                                          </p:val>
                                        </p:tav>
                                        <p:tav tm="100000">
                                          <p:val>
                                            <p:strVal val="#ppt_h"/>
                                          </p:val>
                                        </p:tav>
                                      </p:tavLst>
                                    </p:anim>
                                    <p:animEffect transition="in" filter="fade">
                                      <p:cBhvr>
                                        <p:cTn id="55" dur="300"/>
                                        <p:tgtEl>
                                          <p:spTgt spid="21"/>
                                        </p:tgtEl>
                                      </p:cBhvr>
                                    </p:animEffect>
                                  </p:childTnLst>
                                </p:cTn>
                              </p:par>
                            </p:childTnLst>
                          </p:cTn>
                        </p:par>
                        <p:par>
                          <p:cTn id="56" fill="hold">
                            <p:stCondLst>
                              <p:cond delay="5255"/>
                            </p:stCondLst>
                            <p:childTnLst>
                              <p:par>
                                <p:cTn id="57" presetID="53" presetClass="entr" presetSubtype="16" fill="hold" grpId="0" nodeType="afterEffect">
                                  <p:stCondLst>
                                    <p:cond delay="0"/>
                                  </p:stCondLst>
                                  <p:iterate type="lt">
                                    <p:tmPct val="10000"/>
                                  </p:iterate>
                                  <p:childTnLst>
                                    <p:set>
                                      <p:cBhvr>
                                        <p:cTn id="58" dur="1" fill="hold">
                                          <p:stCondLst>
                                            <p:cond delay="0"/>
                                          </p:stCondLst>
                                        </p:cTn>
                                        <p:tgtEl>
                                          <p:spTgt spid="20"/>
                                        </p:tgtEl>
                                        <p:attrNameLst>
                                          <p:attrName>style.visibility</p:attrName>
                                        </p:attrNameLst>
                                      </p:cBhvr>
                                      <p:to>
                                        <p:strVal val="visible"/>
                                      </p:to>
                                    </p:set>
                                    <p:anim calcmode="lin" valueType="num">
                                      <p:cBhvr>
                                        <p:cTn id="59" dur="250" fill="hold"/>
                                        <p:tgtEl>
                                          <p:spTgt spid="20"/>
                                        </p:tgtEl>
                                        <p:attrNameLst>
                                          <p:attrName>ppt_w</p:attrName>
                                        </p:attrNameLst>
                                      </p:cBhvr>
                                      <p:tavLst>
                                        <p:tav tm="0">
                                          <p:val>
                                            <p:fltVal val="0"/>
                                          </p:val>
                                        </p:tav>
                                        <p:tav tm="100000">
                                          <p:val>
                                            <p:strVal val="#ppt_w"/>
                                          </p:val>
                                        </p:tav>
                                      </p:tavLst>
                                    </p:anim>
                                    <p:anim calcmode="lin" valueType="num">
                                      <p:cBhvr>
                                        <p:cTn id="60" dur="250" fill="hold"/>
                                        <p:tgtEl>
                                          <p:spTgt spid="20"/>
                                        </p:tgtEl>
                                        <p:attrNameLst>
                                          <p:attrName>ppt_h</p:attrName>
                                        </p:attrNameLst>
                                      </p:cBhvr>
                                      <p:tavLst>
                                        <p:tav tm="0">
                                          <p:val>
                                            <p:fltVal val="0"/>
                                          </p:val>
                                        </p:tav>
                                        <p:tav tm="100000">
                                          <p:val>
                                            <p:strVal val="#ppt_h"/>
                                          </p:val>
                                        </p:tav>
                                      </p:tavLst>
                                    </p:anim>
                                    <p:animEffect transition="in" filter="fade">
                                      <p:cBhvr>
                                        <p:cTn id="61" dur="250"/>
                                        <p:tgtEl>
                                          <p:spTgt spid="20"/>
                                        </p:tgtEl>
                                      </p:cBhvr>
                                    </p:animEffect>
                                  </p:childTnLst>
                                </p:cTn>
                              </p:par>
                            </p:childTnLst>
                          </p:cTn>
                        </p:par>
                        <p:par>
                          <p:cTn id="62" fill="hold">
                            <p:stCondLst>
                              <p:cond delay="6230"/>
                            </p:stCondLst>
                            <p:childTnLst>
                              <p:par>
                                <p:cTn id="63" presetID="2" presetClass="entr" presetSubtype="2" decel="100000" fill="hold" nodeType="afterEffect">
                                  <p:stCondLst>
                                    <p:cond delay="0"/>
                                  </p:stCondLst>
                                  <p:childTnLst>
                                    <p:set>
                                      <p:cBhvr>
                                        <p:cTn id="64" dur="1" fill="hold">
                                          <p:stCondLst>
                                            <p:cond delay="0"/>
                                          </p:stCondLst>
                                        </p:cTn>
                                        <p:tgtEl>
                                          <p:spTgt spid="64"/>
                                        </p:tgtEl>
                                        <p:attrNameLst>
                                          <p:attrName>style.visibility</p:attrName>
                                        </p:attrNameLst>
                                      </p:cBhvr>
                                      <p:to>
                                        <p:strVal val="visible"/>
                                      </p:to>
                                    </p:set>
                                    <p:anim calcmode="lin" valueType="num">
                                      <p:cBhvr additive="base">
                                        <p:cTn id="65" dur="1000" fill="hold"/>
                                        <p:tgtEl>
                                          <p:spTgt spid="64"/>
                                        </p:tgtEl>
                                        <p:attrNameLst>
                                          <p:attrName>ppt_x</p:attrName>
                                        </p:attrNameLst>
                                      </p:cBhvr>
                                      <p:tavLst>
                                        <p:tav tm="0">
                                          <p:val>
                                            <p:strVal val="1+#ppt_w/2"/>
                                          </p:val>
                                        </p:tav>
                                        <p:tav tm="100000">
                                          <p:val>
                                            <p:strVal val="#ppt_x"/>
                                          </p:val>
                                        </p:tav>
                                      </p:tavLst>
                                    </p:anim>
                                    <p:anim calcmode="lin" valueType="num">
                                      <p:cBhvr additive="base">
                                        <p:cTn id="66" dur="1000" fill="hold"/>
                                        <p:tgtEl>
                                          <p:spTgt spid="64"/>
                                        </p:tgtEl>
                                        <p:attrNameLst>
                                          <p:attrName>ppt_y</p:attrName>
                                        </p:attrNameLst>
                                      </p:cBhvr>
                                      <p:tavLst>
                                        <p:tav tm="0">
                                          <p:val>
                                            <p:strVal val="#ppt_y"/>
                                          </p:val>
                                        </p:tav>
                                        <p:tav tm="100000">
                                          <p:val>
                                            <p:strVal val="#ppt_y"/>
                                          </p:val>
                                        </p:tav>
                                      </p:tavLst>
                                    </p:anim>
                                  </p:childTnLst>
                                </p:cTn>
                              </p:par>
                              <p:par>
                                <p:cTn id="67" presetID="10" presetClass="entr" presetSubtype="0" fill="hold" nodeType="withEffect">
                                  <p:stCondLst>
                                    <p:cond delay="0"/>
                                  </p:stCondLst>
                                  <p:childTnLst>
                                    <p:set>
                                      <p:cBhvr>
                                        <p:cTn id="68" dur="1" fill="hold">
                                          <p:stCondLst>
                                            <p:cond delay="0"/>
                                          </p:stCondLst>
                                        </p:cTn>
                                        <p:tgtEl>
                                          <p:spTgt spid="64"/>
                                        </p:tgtEl>
                                        <p:attrNameLst>
                                          <p:attrName>style.visibility</p:attrName>
                                        </p:attrNameLst>
                                      </p:cBhvr>
                                      <p:to>
                                        <p:strVal val="visible"/>
                                      </p:to>
                                    </p:set>
                                    <p:animEffect transition="in" filter="fade">
                                      <p:cBhvr>
                                        <p:cTn id="69" dur="1000"/>
                                        <p:tgtEl>
                                          <p:spTgt spid="64"/>
                                        </p:tgtEl>
                                      </p:cBhvr>
                                    </p:animEffect>
                                  </p:childTnLst>
                                </p:cTn>
                              </p:par>
                            </p:childTnLst>
                          </p:cTn>
                        </p:par>
                        <p:par>
                          <p:cTn id="70" fill="hold">
                            <p:stCondLst>
                              <p:cond delay="7230"/>
                            </p:stCondLst>
                            <p:childTnLst>
                              <p:par>
                                <p:cTn id="71" presetID="42" presetClass="entr" presetSubtype="0" fill="hold" nodeType="afterEffect">
                                  <p:stCondLst>
                                    <p:cond delay="0"/>
                                  </p:stCondLst>
                                  <p:childTnLst>
                                    <p:set>
                                      <p:cBhvr>
                                        <p:cTn id="72" dur="1" fill="hold">
                                          <p:stCondLst>
                                            <p:cond delay="0"/>
                                          </p:stCondLst>
                                        </p:cTn>
                                        <p:tgtEl>
                                          <p:spTgt spid="69"/>
                                        </p:tgtEl>
                                        <p:attrNameLst>
                                          <p:attrName>style.visibility</p:attrName>
                                        </p:attrNameLst>
                                      </p:cBhvr>
                                      <p:to>
                                        <p:strVal val="visible"/>
                                      </p:to>
                                    </p:set>
                                    <p:animEffect transition="in" filter="fade">
                                      <p:cBhvr>
                                        <p:cTn id="73" dur="500"/>
                                        <p:tgtEl>
                                          <p:spTgt spid="69"/>
                                        </p:tgtEl>
                                      </p:cBhvr>
                                    </p:animEffect>
                                    <p:anim calcmode="lin" valueType="num">
                                      <p:cBhvr>
                                        <p:cTn id="74" dur="500" fill="hold"/>
                                        <p:tgtEl>
                                          <p:spTgt spid="69"/>
                                        </p:tgtEl>
                                        <p:attrNameLst>
                                          <p:attrName>ppt_x</p:attrName>
                                        </p:attrNameLst>
                                      </p:cBhvr>
                                      <p:tavLst>
                                        <p:tav tm="0">
                                          <p:val>
                                            <p:strVal val="#ppt_x"/>
                                          </p:val>
                                        </p:tav>
                                        <p:tav tm="100000">
                                          <p:val>
                                            <p:strVal val="#ppt_x"/>
                                          </p:val>
                                        </p:tav>
                                      </p:tavLst>
                                    </p:anim>
                                    <p:anim calcmode="lin" valueType="num">
                                      <p:cBhvr>
                                        <p:cTn id="75" dur="500" fill="hold"/>
                                        <p:tgtEl>
                                          <p:spTgt spid="69"/>
                                        </p:tgtEl>
                                        <p:attrNameLst>
                                          <p:attrName>ppt_y</p:attrName>
                                        </p:attrNameLst>
                                      </p:cBhvr>
                                      <p:tavLst>
                                        <p:tav tm="0">
                                          <p:val>
                                            <p:strVal val="#ppt_y+.1"/>
                                          </p:val>
                                        </p:tav>
                                        <p:tav tm="100000">
                                          <p:val>
                                            <p:strVal val="#ppt_y"/>
                                          </p:val>
                                        </p:tav>
                                      </p:tavLst>
                                    </p:anim>
                                  </p:childTnLst>
                                </p:cTn>
                              </p:par>
                            </p:childTnLst>
                          </p:cTn>
                        </p:par>
                        <p:par>
                          <p:cTn id="76" fill="hold">
                            <p:stCondLst>
                              <p:cond delay="7730"/>
                            </p:stCondLst>
                            <p:childTnLst>
                              <p:par>
                                <p:cTn id="77" presetID="53" presetClass="entr" presetSubtype="16" fill="hold" grpId="0" nodeType="afterEffect">
                                  <p:stCondLst>
                                    <p:cond delay="0"/>
                                  </p:stCondLst>
                                  <p:iterate type="lt">
                                    <p:tmPct val="10000"/>
                                  </p:iterate>
                                  <p:childTnLst>
                                    <p:set>
                                      <p:cBhvr>
                                        <p:cTn id="78" dur="1" fill="hold">
                                          <p:stCondLst>
                                            <p:cond delay="0"/>
                                          </p:stCondLst>
                                        </p:cTn>
                                        <p:tgtEl>
                                          <p:spTgt spid="23"/>
                                        </p:tgtEl>
                                        <p:attrNameLst>
                                          <p:attrName>style.visibility</p:attrName>
                                        </p:attrNameLst>
                                      </p:cBhvr>
                                      <p:to>
                                        <p:strVal val="visible"/>
                                      </p:to>
                                    </p:set>
                                    <p:anim calcmode="lin" valueType="num">
                                      <p:cBhvr>
                                        <p:cTn id="79" dur="300" fill="hold"/>
                                        <p:tgtEl>
                                          <p:spTgt spid="23"/>
                                        </p:tgtEl>
                                        <p:attrNameLst>
                                          <p:attrName>ppt_w</p:attrName>
                                        </p:attrNameLst>
                                      </p:cBhvr>
                                      <p:tavLst>
                                        <p:tav tm="0">
                                          <p:val>
                                            <p:fltVal val="0"/>
                                          </p:val>
                                        </p:tav>
                                        <p:tav tm="100000">
                                          <p:val>
                                            <p:strVal val="#ppt_w"/>
                                          </p:val>
                                        </p:tav>
                                      </p:tavLst>
                                    </p:anim>
                                    <p:anim calcmode="lin" valueType="num">
                                      <p:cBhvr>
                                        <p:cTn id="80" dur="300" fill="hold"/>
                                        <p:tgtEl>
                                          <p:spTgt spid="23"/>
                                        </p:tgtEl>
                                        <p:attrNameLst>
                                          <p:attrName>ppt_h</p:attrName>
                                        </p:attrNameLst>
                                      </p:cBhvr>
                                      <p:tavLst>
                                        <p:tav tm="0">
                                          <p:val>
                                            <p:fltVal val="0"/>
                                          </p:val>
                                        </p:tav>
                                        <p:tav tm="100000">
                                          <p:val>
                                            <p:strVal val="#ppt_h"/>
                                          </p:val>
                                        </p:tav>
                                      </p:tavLst>
                                    </p:anim>
                                    <p:animEffect transition="in" filter="fade">
                                      <p:cBhvr>
                                        <p:cTn id="81" dur="300"/>
                                        <p:tgtEl>
                                          <p:spTgt spid="23"/>
                                        </p:tgtEl>
                                      </p:cBhvr>
                                    </p:animEffect>
                                  </p:childTnLst>
                                </p:cTn>
                              </p:par>
                            </p:childTnLst>
                          </p:cTn>
                        </p:par>
                        <p:par>
                          <p:cTn id="82" fill="hold">
                            <p:stCondLst>
                              <p:cond delay="8120"/>
                            </p:stCondLst>
                            <p:childTnLst>
                              <p:par>
                                <p:cTn id="83" presetID="53" presetClass="entr" presetSubtype="16" fill="hold" grpId="0" nodeType="afterEffect">
                                  <p:stCondLst>
                                    <p:cond delay="0"/>
                                  </p:stCondLst>
                                  <p:iterate type="lt">
                                    <p:tmPct val="10000"/>
                                  </p:iterate>
                                  <p:childTnLst>
                                    <p:set>
                                      <p:cBhvr>
                                        <p:cTn id="84" dur="1" fill="hold">
                                          <p:stCondLst>
                                            <p:cond delay="0"/>
                                          </p:stCondLst>
                                        </p:cTn>
                                        <p:tgtEl>
                                          <p:spTgt spid="26"/>
                                        </p:tgtEl>
                                        <p:attrNameLst>
                                          <p:attrName>style.visibility</p:attrName>
                                        </p:attrNameLst>
                                      </p:cBhvr>
                                      <p:to>
                                        <p:strVal val="visible"/>
                                      </p:to>
                                    </p:set>
                                    <p:anim calcmode="lin" valueType="num">
                                      <p:cBhvr>
                                        <p:cTn id="85" dur="250" fill="hold"/>
                                        <p:tgtEl>
                                          <p:spTgt spid="26"/>
                                        </p:tgtEl>
                                        <p:attrNameLst>
                                          <p:attrName>ppt_w</p:attrName>
                                        </p:attrNameLst>
                                      </p:cBhvr>
                                      <p:tavLst>
                                        <p:tav tm="0">
                                          <p:val>
                                            <p:fltVal val="0"/>
                                          </p:val>
                                        </p:tav>
                                        <p:tav tm="100000">
                                          <p:val>
                                            <p:strVal val="#ppt_w"/>
                                          </p:val>
                                        </p:tav>
                                      </p:tavLst>
                                    </p:anim>
                                    <p:anim calcmode="lin" valueType="num">
                                      <p:cBhvr>
                                        <p:cTn id="86" dur="250" fill="hold"/>
                                        <p:tgtEl>
                                          <p:spTgt spid="26"/>
                                        </p:tgtEl>
                                        <p:attrNameLst>
                                          <p:attrName>ppt_h</p:attrName>
                                        </p:attrNameLst>
                                      </p:cBhvr>
                                      <p:tavLst>
                                        <p:tav tm="0">
                                          <p:val>
                                            <p:fltVal val="0"/>
                                          </p:val>
                                        </p:tav>
                                        <p:tav tm="100000">
                                          <p:val>
                                            <p:strVal val="#ppt_h"/>
                                          </p:val>
                                        </p:tav>
                                      </p:tavLst>
                                    </p:anim>
                                    <p:animEffect transition="in" filter="fade">
                                      <p:cBhvr>
                                        <p:cTn id="87" dur="250"/>
                                        <p:tgtEl>
                                          <p:spTgt spid="26"/>
                                        </p:tgtEl>
                                      </p:cBhvr>
                                    </p:animEffect>
                                  </p:childTnLst>
                                </p:cTn>
                              </p:par>
                            </p:childTnLst>
                          </p:cTn>
                        </p:par>
                        <p:par>
                          <p:cTn id="88" fill="hold">
                            <p:stCondLst>
                              <p:cond delay="9095"/>
                            </p:stCondLst>
                            <p:childTnLst>
                              <p:par>
                                <p:cTn id="89" presetID="2" presetClass="entr" presetSubtype="8" decel="100000" fill="hold" nodeType="afterEffect">
                                  <p:stCondLst>
                                    <p:cond delay="0"/>
                                  </p:stCondLst>
                                  <p:childTnLst>
                                    <p:set>
                                      <p:cBhvr>
                                        <p:cTn id="90" dur="1" fill="hold">
                                          <p:stCondLst>
                                            <p:cond delay="0"/>
                                          </p:stCondLst>
                                        </p:cTn>
                                        <p:tgtEl>
                                          <p:spTgt spid="74"/>
                                        </p:tgtEl>
                                        <p:attrNameLst>
                                          <p:attrName>style.visibility</p:attrName>
                                        </p:attrNameLst>
                                      </p:cBhvr>
                                      <p:to>
                                        <p:strVal val="visible"/>
                                      </p:to>
                                    </p:set>
                                    <p:anim calcmode="lin" valueType="num">
                                      <p:cBhvr additive="base">
                                        <p:cTn id="91" dur="1000" fill="hold"/>
                                        <p:tgtEl>
                                          <p:spTgt spid="74"/>
                                        </p:tgtEl>
                                        <p:attrNameLst>
                                          <p:attrName>ppt_x</p:attrName>
                                        </p:attrNameLst>
                                      </p:cBhvr>
                                      <p:tavLst>
                                        <p:tav tm="0">
                                          <p:val>
                                            <p:strVal val="0-#ppt_w/2"/>
                                          </p:val>
                                        </p:tav>
                                        <p:tav tm="100000">
                                          <p:val>
                                            <p:strVal val="#ppt_x"/>
                                          </p:val>
                                        </p:tav>
                                      </p:tavLst>
                                    </p:anim>
                                    <p:anim calcmode="lin" valueType="num">
                                      <p:cBhvr additive="base">
                                        <p:cTn id="92" dur="1000" fill="hold"/>
                                        <p:tgtEl>
                                          <p:spTgt spid="74"/>
                                        </p:tgtEl>
                                        <p:attrNameLst>
                                          <p:attrName>ppt_y</p:attrName>
                                        </p:attrNameLst>
                                      </p:cBhvr>
                                      <p:tavLst>
                                        <p:tav tm="0">
                                          <p:val>
                                            <p:strVal val="#ppt_y"/>
                                          </p:val>
                                        </p:tav>
                                        <p:tav tm="100000">
                                          <p:val>
                                            <p:strVal val="#ppt_y"/>
                                          </p:val>
                                        </p:tav>
                                      </p:tavLst>
                                    </p:anim>
                                  </p:childTnLst>
                                </p:cTn>
                              </p:par>
                              <p:par>
                                <p:cTn id="93" presetID="10" presetClass="entr" presetSubtype="0" fill="hold" nodeType="withEffect">
                                  <p:stCondLst>
                                    <p:cond delay="0"/>
                                  </p:stCondLst>
                                  <p:childTnLst>
                                    <p:set>
                                      <p:cBhvr>
                                        <p:cTn id="94" dur="1" fill="hold">
                                          <p:stCondLst>
                                            <p:cond delay="0"/>
                                          </p:stCondLst>
                                        </p:cTn>
                                        <p:tgtEl>
                                          <p:spTgt spid="74"/>
                                        </p:tgtEl>
                                        <p:attrNameLst>
                                          <p:attrName>style.visibility</p:attrName>
                                        </p:attrNameLst>
                                      </p:cBhvr>
                                      <p:to>
                                        <p:strVal val="visible"/>
                                      </p:to>
                                    </p:set>
                                    <p:animEffect transition="in" filter="fade">
                                      <p:cBhvr>
                                        <p:cTn id="95" dur="1000"/>
                                        <p:tgtEl>
                                          <p:spTgt spid="74"/>
                                        </p:tgtEl>
                                      </p:cBhvr>
                                    </p:animEffect>
                                  </p:childTnLst>
                                </p:cTn>
                              </p:par>
                            </p:childTnLst>
                          </p:cTn>
                        </p:par>
                        <p:par>
                          <p:cTn id="96" fill="hold">
                            <p:stCondLst>
                              <p:cond delay="10095"/>
                            </p:stCondLst>
                            <p:childTnLst>
                              <p:par>
                                <p:cTn id="97" presetID="42" presetClass="entr" presetSubtype="0" fill="hold" nodeType="afterEffect">
                                  <p:stCondLst>
                                    <p:cond delay="0"/>
                                  </p:stCondLst>
                                  <p:childTnLst>
                                    <p:set>
                                      <p:cBhvr>
                                        <p:cTn id="98" dur="1" fill="hold">
                                          <p:stCondLst>
                                            <p:cond delay="0"/>
                                          </p:stCondLst>
                                        </p:cTn>
                                        <p:tgtEl>
                                          <p:spTgt spid="79"/>
                                        </p:tgtEl>
                                        <p:attrNameLst>
                                          <p:attrName>style.visibility</p:attrName>
                                        </p:attrNameLst>
                                      </p:cBhvr>
                                      <p:to>
                                        <p:strVal val="visible"/>
                                      </p:to>
                                    </p:set>
                                    <p:animEffect transition="in" filter="fade">
                                      <p:cBhvr>
                                        <p:cTn id="99" dur="500"/>
                                        <p:tgtEl>
                                          <p:spTgt spid="79"/>
                                        </p:tgtEl>
                                      </p:cBhvr>
                                    </p:animEffect>
                                    <p:anim calcmode="lin" valueType="num">
                                      <p:cBhvr>
                                        <p:cTn id="100" dur="500" fill="hold"/>
                                        <p:tgtEl>
                                          <p:spTgt spid="79"/>
                                        </p:tgtEl>
                                        <p:attrNameLst>
                                          <p:attrName>ppt_x</p:attrName>
                                        </p:attrNameLst>
                                      </p:cBhvr>
                                      <p:tavLst>
                                        <p:tav tm="0">
                                          <p:val>
                                            <p:strVal val="#ppt_x"/>
                                          </p:val>
                                        </p:tav>
                                        <p:tav tm="100000">
                                          <p:val>
                                            <p:strVal val="#ppt_x"/>
                                          </p:val>
                                        </p:tav>
                                      </p:tavLst>
                                    </p:anim>
                                    <p:anim calcmode="lin" valueType="num">
                                      <p:cBhvr>
                                        <p:cTn id="101" dur="500" fill="hold"/>
                                        <p:tgtEl>
                                          <p:spTgt spid="79"/>
                                        </p:tgtEl>
                                        <p:attrNameLst>
                                          <p:attrName>ppt_y</p:attrName>
                                        </p:attrNameLst>
                                      </p:cBhvr>
                                      <p:tavLst>
                                        <p:tav tm="0">
                                          <p:val>
                                            <p:strVal val="#ppt_y+.1"/>
                                          </p:val>
                                        </p:tav>
                                        <p:tav tm="100000">
                                          <p:val>
                                            <p:strVal val="#ppt_y"/>
                                          </p:val>
                                        </p:tav>
                                      </p:tavLst>
                                    </p:anim>
                                  </p:childTnLst>
                                </p:cTn>
                              </p:par>
                            </p:childTnLst>
                          </p:cTn>
                        </p:par>
                        <p:par>
                          <p:cTn id="102" fill="hold">
                            <p:stCondLst>
                              <p:cond delay="10595"/>
                            </p:stCondLst>
                            <p:childTnLst>
                              <p:par>
                                <p:cTn id="103" presetID="53" presetClass="entr" presetSubtype="16" fill="hold" grpId="0" nodeType="afterEffect">
                                  <p:stCondLst>
                                    <p:cond delay="0"/>
                                  </p:stCondLst>
                                  <p:iterate type="lt">
                                    <p:tmPct val="10000"/>
                                  </p:iterate>
                                  <p:childTnLst>
                                    <p:set>
                                      <p:cBhvr>
                                        <p:cTn id="104" dur="1" fill="hold">
                                          <p:stCondLst>
                                            <p:cond delay="0"/>
                                          </p:stCondLst>
                                        </p:cTn>
                                        <p:tgtEl>
                                          <p:spTgt spid="25"/>
                                        </p:tgtEl>
                                        <p:attrNameLst>
                                          <p:attrName>style.visibility</p:attrName>
                                        </p:attrNameLst>
                                      </p:cBhvr>
                                      <p:to>
                                        <p:strVal val="visible"/>
                                      </p:to>
                                    </p:set>
                                    <p:anim calcmode="lin" valueType="num">
                                      <p:cBhvr>
                                        <p:cTn id="105" dur="300" fill="hold"/>
                                        <p:tgtEl>
                                          <p:spTgt spid="25"/>
                                        </p:tgtEl>
                                        <p:attrNameLst>
                                          <p:attrName>ppt_w</p:attrName>
                                        </p:attrNameLst>
                                      </p:cBhvr>
                                      <p:tavLst>
                                        <p:tav tm="0">
                                          <p:val>
                                            <p:fltVal val="0"/>
                                          </p:val>
                                        </p:tav>
                                        <p:tav tm="100000">
                                          <p:val>
                                            <p:strVal val="#ppt_w"/>
                                          </p:val>
                                        </p:tav>
                                      </p:tavLst>
                                    </p:anim>
                                    <p:anim calcmode="lin" valueType="num">
                                      <p:cBhvr>
                                        <p:cTn id="106" dur="300" fill="hold"/>
                                        <p:tgtEl>
                                          <p:spTgt spid="25"/>
                                        </p:tgtEl>
                                        <p:attrNameLst>
                                          <p:attrName>ppt_h</p:attrName>
                                        </p:attrNameLst>
                                      </p:cBhvr>
                                      <p:tavLst>
                                        <p:tav tm="0">
                                          <p:val>
                                            <p:fltVal val="0"/>
                                          </p:val>
                                        </p:tav>
                                        <p:tav tm="100000">
                                          <p:val>
                                            <p:strVal val="#ppt_h"/>
                                          </p:val>
                                        </p:tav>
                                      </p:tavLst>
                                    </p:anim>
                                    <p:animEffect transition="in" filter="fade">
                                      <p:cBhvr>
                                        <p:cTn id="107" dur="300"/>
                                        <p:tgtEl>
                                          <p:spTgt spid="25"/>
                                        </p:tgtEl>
                                      </p:cBhvr>
                                    </p:animEffect>
                                  </p:childTnLst>
                                </p:cTn>
                              </p:par>
                            </p:childTnLst>
                          </p:cTn>
                        </p:par>
                        <p:par>
                          <p:cTn id="108" fill="hold">
                            <p:stCondLst>
                              <p:cond delay="10985"/>
                            </p:stCondLst>
                            <p:childTnLst>
                              <p:par>
                                <p:cTn id="109" presetID="53" presetClass="entr" presetSubtype="16" fill="hold" grpId="0" nodeType="afterEffect">
                                  <p:stCondLst>
                                    <p:cond delay="0"/>
                                  </p:stCondLst>
                                  <p:iterate type="lt">
                                    <p:tmPct val="10000"/>
                                  </p:iterate>
                                  <p:childTnLst>
                                    <p:set>
                                      <p:cBhvr>
                                        <p:cTn id="110" dur="1" fill="hold">
                                          <p:stCondLst>
                                            <p:cond delay="0"/>
                                          </p:stCondLst>
                                        </p:cTn>
                                        <p:tgtEl>
                                          <p:spTgt spid="24"/>
                                        </p:tgtEl>
                                        <p:attrNameLst>
                                          <p:attrName>style.visibility</p:attrName>
                                        </p:attrNameLst>
                                      </p:cBhvr>
                                      <p:to>
                                        <p:strVal val="visible"/>
                                      </p:to>
                                    </p:set>
                                    <p:anim calcmode="lin" valueType="num">
                                      <p:cBhvr>
                                        <p:cTn id="111" dur="250" fill="hold"/>
                                        <p:tgtEl>
                                          <p:spTgt spid="24"/>
                                        </p:tgtEl>
                                        <p:attrNameLst>
                                          <p:attrName>ppt_w</p:attrName>
                                        </p:attrNameLst>
                                      </p:cBhvr>
                                      <p:tavLst>
                                        <p:tav tm="0">
                                          <p:val>
                                            <p:fltVal val="0"/>
                                          </p:val>
                                        </p:tav>
                                        <p:tav tm="100000">
                                          <p:val>
                                            <p:strVal val="#ppt_w"/>
                                          </p:val>
                                        </p:tav>
                                      </p:tavLst>
                                    </p:anim>
                                    <p:anim calcmode="lin" valueType="num">
                                      <p:cBhvr>
                                        <p:cTn id="112" dur="250" fill="hold"/>
                                        <p:tgtEl>
                                          <p:spTgt spid="24"/>
                                        </p:tgtEl>
                                        <p:attrNameLst>
                                          <p:attrName>ppt_h</p:attrName>
                                        </p:attrNameLst>
                                      </p:cBhvr>
                                      <p:tavLst>
                                        <p:tav tm="0">
                                          <p:val>
                                            <p:fltVal val="0"/>
                                          </p:val>
                                        </p:tav>
                                        <p:tav tm="100000">
                                          <p:val>
                                            <p:strVal val="#ppt_h"/>
                                          </p:val>
                                        </p:tav>
                                      </p:tavLst>
                                    </p:anim>
                                    <p:animEffect transition="in" filter="fade">
                                      <p:cBhvr>
                                        <p:cTn id="113" dur="2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19" grpId="0"/>
      <p:bldP spid="20" grpId="0"/>
      <p:bldP spid="21" grpId="0"/>
      <p:bldP spid="22" grpId="0"/>
      <p:bldP spid="23" grpId="0"/>
      <p:bldP spid="24" grpId="0"/>
      <p:bldP spid="25" grpId="0"/>
      <p:bldP spid="2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椭圆 40"/>
          <p:cNvSpPr/>
          <p:nvPr/>
        </p:nvSpPr>
        <p:spPr>
          <a:xfrm>
            <a:off x="1088272" y="1553283"/>
            <a:ext cx="1720100" cy="1720100"/>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tx1"/>
              </a:solidFill>
            </a:endParaRPr>
          </a:p>
        </p:txBody>
      </p:sp>
      <p:grpSp>
        <p:nvGrpSpPr>
          <p:cNvPr id="3" name="组合 2"/>
          <p:cNvGrpSpPr/>
          <p:nvPr/>
        </p:nvGrpSpPr>
        <p:grpSpPr>
          <a:xfrm>
            <a:off x="3606575" y="507683"/>
            <a:ext cx="653053" cy="598350"/>
            <a:chOff x="3529981" y="507683"/>
            <a:chExt cx="653053" cy="598350"/>
          </a:xfrm>
        </p:grpSpPr>
        <p:sp>
          <p:nvSpPr>
            <p:cNvPr id="4" name="椭圆 3"/>
            <p:cNvSpPr/>
            <p:nvPr/>
          </p:nvSpPr>
          <p:spPr>
            <a:xfrm>
              <a:off x="3529981" y="507683"/>
              <a:ext cx="598350" cy="598350"/>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rgbClr val="0070C0"/>
                </a:solidFill>
                <a:latin typeface="微软雅黑" pitchFamily="34" charset="-122"/>
                <a:ea typeface="微软雅黑" pitchFamily="34" charset="-122"/>
              </a:endParaRPr>
            </a:p>
          </p:txBody>
        </p:sp>
        <p:sp>
          <p:nvSpPr>
            <p:cNvPr id="5" name="TextBox 4"/>
            <p:cNvSpPr txBox="1"/>
            <p:nvPr/>
          </p:nvSpPr>
          <p:spPr>
            <a:xfrm>
              <a:off x="3555938" y="537540"/>
              <a:ext cx="627096" cy="523220"/>
            </a:xfrm>
            <a:prstGeom prst="rect">
              <a:avLst/>
            </a:prstGeom>
            <a:noFill/>
          </p:spPr>
          <p:txBody>
            <a:bodyPr wrap="none" rtlCol="0" anchor="ctr">
              <a:spAutoFit/>
            </a:bodyPr>
            <a:lstStyle/>
            <a:p>
              <a:pPr algn="ctr"/>
              <a:r>
                <a:rPr lang="en-US" altLang="zh-CN" sz="2800" b="1" dirty="0" smtClean="0">
                  <a:solidFill>
                    <a:srgbClr val="0070C0"/>
                  </a:solidFill>
                  <a:effectLst>
                    <a:innerShdw blurRad="63500" dist="50800" dir="18900000">
                      <a:prstClr val="black">
                        <a:alpha val="30000"/>
                      </a:prstClr>
                    </a:innerShdw>
                  </a:effectLst>
                  <a:latin typeface="微软雅黑" pitchFamily="34" charset="-122"/>
                  <a:ea typeface="微软雅黑" pitchFamily="34" charset="-122"/>
                </a:rPr>
                <a:t>01</a:t>
              </a:r>
              <a:endParaRPr lang="zh-CN" altLang="en-US" sz="2800" b="1" dirty="0">
                <a:solidFill>
                  <a:srgbClr val="0070C0"/>
                </a:solidFill>
                <a:effectLst>
                  <a:innerShdw blurRad="63500" dist="50800" dir="18900000">
                    <a:prstClr val="black">
                      <a:alpha val="30000"/>
                    </a:prstClr>
                  </a:innerShdw>
                </a:effectLst>
                <a:latin typeface="微软雅黑" pitchFamily="34" charset="-122"/>
                <a:ea typeface="微软雅黑" pitchFamily="34" charset="-122"/>
              </a:endParaRPr>
            </a:p>
          </p:txBody>
        </p:sp>
      </p:grpSp>
      <p:grpSp>
        <p:nvGrpSpPr>
          <p:cNvPr id="17" name="组合 16"/>
          <p:cNvGrpSpPr/>
          <p:nvPr/>
        </p:nvGrpSpPr>
        <p:grpSpPr>
          <a:xfrm>
            <a:off x="3529980" y="468110"/>
            <a:ext cx="751542" cy="4510290"/>
            <a:chOff x="3529979" y="468110"/>
            <a:chExt cx="1051547" cy="6310738"/>
          </a:xfrm>
        </p:grpSpPr>
        <p:sp>
          <p:nvSpPr>
            <p:cNvPr id="29" name="弧形 28"/>
            <p:cNvSpPr/>
            <p:nvPr/>
          </p:nvSpPr>
          <p:spPr>
            <a:xfrm>
              <a:off x="3529979" y="468110"/>
              <a:ext cx="1051546" cy="1051546"/>
            </a:xfrm>
            <a:prstGeom prst="arc">
              <a:avLst>
                <a:gd name="adj1" fmla="val 16200000"/>
                <a:gd name="adj2" fmla="val 5356559"/>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rgbClr val="0070C0"/>
                </a:solidFill>
                <a:latin typeface="微软雅黑" pitchFamily="34" charset="-122"/>
                <a:ea typeface="微软雅黑" pitchFamily="34" charset="-122"/>
              </a:endParaRPr>
            </a:p>
          </p:txBody>
        </p:sp>
        <p:sp>
          <p:nvSpPr>
            <p:cNvPr id="30" name="弧形 29"/>
            <p:cNvSpPr/>
            <p:nvPr/>
          </p:nvSpPr>
          <p:spPr>
            <a:xfrm flipH="1">
              <a:off x="3529980" y="1520022"/>
              <a:ext cx="1051546" cy="1051546"/>
            </a:xfrm>
            <a:prstGeom prst="arc">
              <a:avLst>
                <a:gd name="adj1" fmla="val 16169364"/>
                <a:gd name="adj2" fmla="val 5281886"/>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rgbClr val="0070C0"/>
                </a:solidFill>
                <a:latin typeface="微软雅黑" pitchFamily="34" charset="-122"/>
                <a:ea typeface="微软雅黑" pitchFamily="34" charset="-122"/>
              </a:endParaRPr>
            </a:p>
          </p:txBody>
        </p:sp>
        <p:sp>
          <p:nvSpPr>
            <p:cNvPr id="31" name="弧形 30"/>
            <p:cNvSpPr/>
            <p:nvPr/>
          </p:nvSpPr>
          <p:spPr>
            <a:xfrm>
              <a:off x="3529979" y="2571932"/>
              <a:ext cx="1051546" cy="1051546"/>
            </a:xfrm>
            <a:prstGeom prst="arc">
              <a:avLst>
                <a:gd name="adj1" fmla="val 16072548"/>
                <a:gd name="adj2" fmla="val 5356559"/>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rgbClr val="0070C0"/>
                </a:solidFill>
                <a:latin typeface="微软雅黑" pitchFamily="34" charset="-122"/>
                <a:ea typeface="微软雅黑" pitchFamily="34" charset="-122"/>
              </a:endParaRPr>
            </a:p>
          </p:txBody>
        </p:sp>
        <p:sp>
          <p:nvSpPr>
            <p:cNvPr id="32" name="弧形 31"/>
            <p:cNvSpPr/>
            <p:nvPr/>
          </p:nvSpPr>
          <p:spPr>
            <a:xfrm flipH="1">
              <a:off x="3529980" y="3623844"/>
              <a:ext cx="1051546" cy="1051546"/>
            </a:xfrm>
            <a:prstGeom prst="arc">
              <a:avLst>
                <a:gd name="adj1" fmla="val 16152732"/>
                <a:gd name="adj2" fmla="val 5201936"/>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rgbClr val="0070C0"/>
                </a:solidFill>
                <a:latin typeface="微软雅黑" pitchFamily="34" charset="-122"/>
                <a:ea typeface="微软雅黑" pitchFamily="34" charset="-122"/>
              </a:endParaRPr>
            </a:p>
          </p:txBody>
        </p:sp>
        <p:sp>
          <p:nvSpPr>
            <p:cNvPr id="45" name="弧形 44"/>
            <p:cNvSpPr/>
            <p:nvPr/>
          </p:nvSpPr>
          <p:spPr>
            <a:xfrm>
              <a:off x="3529979" y="4675390"/>
              <a:ext cx="1051546" cy="1051546"/>
            </a:xfrm>
            <a:prstGeom prst="arc">
              <a:avLst>
                <a:gd name="adj1" fmla="val 16072548"/>
                <a:gd name="adj2" fmla="val 5356559"/>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rgbClr val="0070C0"/>
                </a:solidFill>
                <a:latin typeface="微软雅黑" pitchFamily="34" charset="-122"/>
                <a:ea typeface="微软雅黑" pitchFamily="34" charset="-122"/>
              </a:endParaRPr>
            </a:p>
          </p:txBody>
        </p:sp>
        <p:sp>
          <p:nvSpPr>
            <p:cNvPr id="46" name="弧形 45"/>
            <p:cNvSpPr/>
            <p:nvPr/>
          </p:nvSpPr>
          <p:spPr>
            <a:xfrm flipH="1">
              <a:off x="3529980" y="5727302"/>
              <a:ext cx="1051546" cy="1051546"/>
            </a:xfrm>
            <a:prstGeom prst="arc">
              <a:avLst>
                <a:gd name="adj1" fmla="val 16152732"/>
                <a:gd name="adj2" fmla="val 5201936"/>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rgbClr val="0070C0"/>
                </a:solidFill>
                <a:latin typeface="微软雅黑" pitchFamily="34" charset="-122"/>
                <a:ea typeface="微软雅黑" pitchFamily="34" charset="-122"/>
              </a:endParaRPr>
            </a:p>
          </p:txBody>
        </p:sp>
      </p:grpSp>
      <p:grpSp>
        <p:nvGrpSpPr>
          <p:cNvPr id="2" name="组合 1"/>
          <p:cNvGrpSpPr/>
          <p:nvPr/>
        </p:nvGrpSpPr>
        <p:grpSpPr>
          <a:xfrm>
            <a:off x="1343028" y="1853950"/>
            <a:ext cx="1210588" cy="1125603"/>
            <a:chOff x="1343028" y="1853950"/>
            <a:chExt cx="1210588" cy="1125603"/>
          </a:xfrm>
        </p:grpSpPr>
        <p:sp>
          <p:nvSpPr>
            <p:cNvPr id="35" name="TextBox 34"/>
            <p:cNvSpPr txBox="1"/>
            <p:nvPr/>
          </p:nvSpPr>
          <p:spPr>
            <a:xfrm>
              <a:off x="1343028" y="1853950"/>
              <a:ext cx="1210588" cy="906915"/>
            </a:xfrm>
            <a:prstGeom prst="rect">
              <a:avLst/>
            </a:prstGeom>
            <a:noFill/>
          </p:spPr>
          <p:txBody>
            <a:bodyPr wrap="none" rtlCol="0" anchor="ctr">
              <a:spAutoFit/>
            </a:bodyPr>
            <a:lstStyle/>
            <a:p>
              <a:pPr algn="ctr">
                <a:lnSpc>
                  <a:spcPct val="150000"/>
                </a:lnSpc>
              </a:pPr>
              <a:r>
                <a:rPr lang="zh-CN" altLang="en-US" sz="6000" b="1" baseline="12000" dirty="0" smtClean="0">
                  <a:solidFill>
                    <a:srgbClr val="0070C0"/>
                  </a:solidFill>
                  <a:effectLst>
                    <a:innerShdw blurRad="63500" dist="50800" dir="18900000">
                      <a:prstClr val="black">
                        <a:alpha val="30000"/>
                      </a:prstClr>
                    </a:innerShdw>
                  </a:effectLst>
                  <a:latin typeface="微软雅黑" pitchFamily="34" charset="-122"/>
                  <a:ea typeface="微软雅黑" pitchFamily="34" charset="-122"/>
                </a:rPr>
                <a:t>目录</a:t>
              </a:r>
              <a:endParaRPr lang="zh-CN" altLang="en-US" sz="6000" b="1" baseline="12000" dirty="0">
                <a:solidFill>
                  <a:srgbClr val="0070C0"/>
                </a:solidFill>
                <a:effectLst>
                  <a:innerShdw blurRad="63500" dist="50800" dir="18900000">
                    <a:prstClr val="black">
                      <a:alpha val="30000"/>
                    </a:prstClr>
                  </a:innerShdw>
                </a:effectLst>
                <a:latin typeface="微软雅黑" pitchFamily="34" charset="-122"/>
                <a:ea typeface="微软雅黑" pitchFamily="34" charset="-122"/>
              </a:endParaRPr>
            </a:p>
          </p:txBody>
        </p:sp>
        <p:sp>
          <p:nvSpPr>
            <p:cNvPr id="25" name="TextBox 24"/>
            <p:cNvSpPr txBox="1"/>
            <p:nvPr/>
          </p:nvSpPr>
          <p:spPr>
            <a:xfrm>
              <a:off x="1433596" y="2514426"/>
              <a:ext cx="1029448" cy="465127"/>
            </a:xfrm>
            <a:prstGeom prst="rect">
              <a:avLst/>
            </a:prstGeom>
            <a:noFill/>
          </p:spPr>
          <p:txBody>
            <a:bodyPr wrap="none" rtlCol="0" anchor="ctr">
              <a:spAutoFit/>
            </a:bodyPr>
            <a:lstStyle/>
            <a:p>
              <a:pPr algn="ctr">
                <a:lnSpc>
                  <a:spcPct val="150000"/>
                </a:lnSpc>
              </a:pPr>
              <a:r>
                <a:rPr lang="en-US" altLang="zh-CN" sz="2800" baseline="12000" dirty="0" smtClean="0">
                  <a:solidFill>
                    <a:schemeClr val="tx1">
                      <a:lumMod val="50000"/>
                      <a:lumOff val="50000"/>
                    </a:schemeClr>
                  </a:solidFill>
                  <a:effectLst>
                    <a:innerShdw blurRad="63500" dist="50800" dir="18900000">
                      <a:prstClr val="black">
                        <a:alpha val="30000"/>
                      </a:prstClr>
                    </a:innerShdw>
                  </a:effectLst>
                  <a:latin typeface="Impact" pitchFamily="34" charset="0"/>
                  <a:ea typeface="微软雅黑" pitchFamily="34" charset="-122"/>
                </a:rPr>
                <a:t>CONTENT</a:t>
              </a:r>
              <a:endParaRPr lang="zh-CN" altLang="en-US" sz="2800" baseline="12000" dirty="0">
                <a:solidFill>
                  <a:schemeClr val="tx1">
                    <a:lumMod val="50000"/>
                    <a:lumOff val="50000"/>
                  </a:schemeClr>
                </a:solidFill>
                <a:effectLst>
                  <a:innerShdw blurRad="63500" dist="50800" dir="18900000">
                    <a:prstClr val="black">
                      <a:alpha val="30000"/>
                    </a:prstClr>
                  </a:innerShdw>
                </a:effectLst>
                <a:latin typeface="Impact" pitchFamily="34" charset="0"/>
                <a:ea typeface="微软雅黑" pitchFamily="34" charset="-122"/>
              </a:endParaRPr>
            </a:p>
          </p:txBody>
        </p:sp>
      </p:grpSp>
      <p:sp>
        <p:nvSpPr>
          <p:cNvPr id="15" name="矩形 14"/>
          <p:cNvSpPr/>
          <p:nvPr/>
        </p:nvSpPr>
        <p:spPr>
          <a:xfrm>
            <a:off x="4563616" y="611376"/>
            <a:ext cx="800219" cy="461665"/>
          </a:xfrm>
          <a:prstGeom prst="rect">
            <a:avLst/>
          </a:prstGeom>
        </p:spPr>
        <p:txBody>
          <a:bodyPr wrap="none">
            <a:spAutoFit/>
          </a:bodyPr>
          <a:lstStyle/>
          <a:p>
            <a:r>
              <a:rPr lang="zh-CN" altLang="en-US" sz="2400" b="1" dirty="0" smtClean="0">
                <a:solidFill>
                  <a:schemeClr val="tx1">
                    <a:lumMod val="50000"/>
                    <a:lumOff val="50000"/>
                  </a:schemeClr>
                </a:solidFill>
                <a:latin typeface="微软雅黑" pitchFamily="34" charset="-122"/>
                <a:ea typeface="微软雅黑" pitchFamily="34" charset="-122"/>
              </a:rPr>
              <a:t>绪论</a:t>
            </a:r>
            <a:endParaRPr lang="zh-CN" altLang="en-US" sz="2400" b="1" dirty="0">
              <a:solidFill>
                <a:schemeClr val="tx1">
                  <a:lumMod val="50000"/>
                  <a:lumOff val="50000"/>
                </a:schemeClr>
              </a:solidFill>
              <a:latin typeface="微软雅黑" pitchFamily="34" charset="-122"/>
              <a:ea typeface="微软雅黑" pitchFamily="34" charset="-122"/>
            </a:endParaRPr>
          </a:p>
        </p:txBody>
      </p:sp>
      <p:sp>
        <p:nvSpPr>
          <p:cNvPr id="36" name="矩形 35"/>
          <p:cNvSpPr/>
          <p:nvPr/>
        </p:nvSpPr>
        <p:spPr>
          <a:xfrm>
            <a:off x="4514875" y="1347614"/>
            <a:ext cx="2339102" cy="461665"/>
          </a:xfrm>
          <a:prstGeom prst="rect">
            <a:avLst/>
          </a:prstGeom>
        </p:spPr>
        <p:txBody>
          <a:bodyPr wrap="none">
            <a:spAutoFit/>
          </a:bodyPr>
          <a:lstStyle/>
          <a:p>
            <a:r>
              <a:rPr lang="zh-CN" altLang="en-US" sz="2400" b="1" dirty="0">
                <a:solidFill>
                  <a:schemeClr val="tx1">
                    <a:lumMod val="50000"/>
                    <a:lumOff val="50000"/>
                  </a:schemeClr>
                </a:solidFill>
                <a:latin typeface="微软雅黑" pitchFamily="34" charset="-122"/>
                <a:ea typeface="微软雅黑" pitchFamily="34" charset="-122"/>
              </a:rPr>
              <a:t>研究方法与思路</a:t>
            </a:r>
          </a:p>
        </p:txBody>
      </p:sp>
      <p:sp>
        <p:nvSpPr>
          <p:cNvPr id="38" name="矩形 37"/>
          <p:cNvSpPr/>
          <p:nvPr/>
        </p:nvSpPr>
        <p:spPr>
          <a:xfrm>
            <a:off x="4485183" y="2902173"/>
            <a:ext cx="2339102" cy="461665"/>
          </a:xfrm>
          <a:prstGeom prst="rect">
            <a:avLst/>
          </a:prstGeom>
        </p:spPr>
        <p:txBody>
          <a:bodyPr wrap="none">
            <a:spAutoFit/>
          </a:bodyPr>
          <a:lstStyle/>
          <a:p>
            <a:r>
              <a:rPr lang="zh-CN" altLang="en-US" sz="2400" b="1" dirty="0">
                <a:solidFill>
                  <a:schemeClr val="tx1">
                    <a:lumMod val="50000"/>
                    <a:lumOff val="50000"/>
                  </a:schemeClr>
                </a:solidFill>
                <a:latin typeface="微软雅黑" pitchFamily="34" charset="-122"/>
                <a:ea typeface="微软雅黑" pitchFamily="34" charset="-122"/>
              </a:rPr>
              <a:t>研究成果与应用</a:t>
            </a:r>
          </a:p>
        </p:txBody>
      </p:sp>
      <p:sp>
        <p:nvSpPr>
          <p:cNvPr id="39" name="矩形 38"/>
          <p:cNvSpPr/>
          <p:nvPr/>
        </p:nvSpPr>
        <p:spPr>
          <a:xfrm>
            <a:off x="4485183" y="3643064"/>
            <a:ext cx="1415772" cy="461665"/>
          </a:xfrm>
          <a:prstGeom prst="rect">
            <a:avLst/>
          </a:prstGeom>
        </p:spPr>
        <p:txBody>
          <a:bodyPr wrap="none">
            <a:spAutoFit/>
          </a:bodyPr>
          <a:lstStyle/>
          <a:p>
            <a:r>
              <a:rPr lang="zh-CN" altLang="en-US" sz="2400" b="1" dirty="0">
                <a:solidFill>
                  <a:schemeClr val="tx1">
                    <a:lumMod val="50000"/>
                    <a:lumOff val="50000"/>
                  </a:schemeClr>
                </a:solidFill>
                <a:latin typeface="微软雅黑" pitchFamily="34" charset="-122"/>
                <a:ea typeface="微软雅黑" pitchFamily="34" charset="-122"/>
              </a:rPr>
              <a:t>相关建议</a:t>
            </a:r>
          </a:p>
        </p:txBody>
      </p:sp>
      <p:grpSp>
        <p:nvGrpSpPr>
          <p:cNvPr id="47" name="组合 46"/>
          <p:cNvGrpSpPr/>
          <p:nvPr/>
        </p:nvGrpSpPr>
        <p:grpSpPr>
          <a:xfrm>
            <a:off x="3640836" y="1296507"/>
            <a:ext cx="653053" cy="598350"/>
            <a:chOff x="3529981" y="507683"/>
            <a:chExt cx="653053" cy="598350"/>
          </a:xfrm>
        </p:grpSpPr>
        <p:sp>
          <p:nvSpPr>
            <p:cNvPr id="48" name="椭圆 47"/>
            <p:cNvSpPr/>
            <p:nvPr/>
          </p:nvSpPr>
          <p:spPr>
            <a:xfrm>
              <a:off x="3529981" y="507683"/>
              <a:ext cx="598350" cy="598350"/>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rgbClr val="0070C0"/>
                </a:solidFill>
                <a:latin typeface="微软雅黑" pitchFamily="34" charset="-122"/>
                <a:ea typeface="微软雅黑" pitchFamily="34" charset="-122"/>
              </a:endParaRPr>
            </a:p>
          </p:txBody>
        </p:sp>
        <p:sp>
          <p:nvSpPr>
            <p:cNvPr id="49" name="TextBox 48"/>
            <p:cNvSpPr txBox="1"/>
            <p:nvPr/>
          </p:nvSpPr>
          <p:spPr>
            <a:xfrm>
              <a:off x="3555938" y="537540"/>
              <a:ext cx="627096" cy="523220"/>
            </a:xfrm>
            <a:prstGeom prst="rect">
              <a:avLst/>
            </a:prstGeom>
            <a:noFill/>
          </p:spPr>
          <p:txBody>
            <a:bodyPr wrap="none" rtlCol="0" anchor="ctr">
              <a:spAutoFit/>
            </a:bodyPr>
            <a:lstStyle/>
            <a:p>
              <a:pPr algn="ctr"/>
              <a:r>
                <a:rPr lang="en-US" altLang="zh-CN" sz="2800" b="1" dirty="0" smtClean="0">
                  <a:solidFill>
                    <a:srgbClr val="0070C0"/>
                  </a:solidFill>
                  <a:effectLst>
                    <a:innerShdw blurRad="63500" dist="50800" dir="18900000">
                      <a:prstClr val="black">
                        <a:alpha val="30000"/>
                      </a:prstClr>
                    </a:innerShdw>
                  </a:effectLst>
                  <a:latin typeface="微软雅黑" pitchFamily="34" charset="-122"/>
                  <a:ea typeface="微软雅黑" pitchFamily="34" charset="-122"/>
                </a:rPr>
                <a:t>02</a:t>
              </a:r>
              <a:endParaRPr lang="zh-CN" altLang="en-US" sz="2800" b="1" dirty="0">
                <a:solidFill>
                  <a:srgbClr val="0070C0"/>
                </a:solidFill>
                <a:effectLst>
                  <a:innerShdw blurRad="63500" dist="50800" dir="18900000">
                    <a:prstClr val="black">
                      <a:alpha val="30000"/>
                    </a:prstClr>
                  </a:innerShdw>
                </a:effectLst>
                <a:latin typeface="微软雅黑" pitchFamily="34" charset="-122"/>
                <a:ea typeface="微软雅黑" pitchFamily="34" charset="-122"/>
              </a:endParaRPr>
            </a:p>
          </p:txBody>
        </p:sp>
      </p:grpSp>
      <p:grpSp>
        <p:nvGrpSpPr>
          <p:cNvPr id="50" name="组合 49"/>
          <p:cNvGrpSpPr/>
          <p:nvPr/>
        </p:nvGrpSpPr>
        <p:grpSpPr>
          <a:xfrm>
            <a:off x="3646514" y="2788594"/>
            <a:ext cx="653053" cy="598350"/>
            <a:chOff x="3529981" y="507683"/>
            <a:chExt cx="653053" cy="598350"/>
          </a:xfrm>
        </p:grpSpPr>
        <p:sp>
          <p:nvSpPr>
            <p:cNvPr id="51" name="椭圆 50"/>
            <p:cNvSpPr/>
            <p:nvPr/>
          </p:nvSpPr>
          <p:spPr>
            <a:xfrm>
              <a:off x="3529981" y="507683"/>
              <a:ext cx="598350" cy="598350"/>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rgbClr val="0070C0"/>
                </a:solidFill>
                <a:latin typeface="微软雅黑" pitchFamily="34" charset="-122"/>
                <a:ea typeface="微软雅黑" pitchFamily="34" charset="-122"/>
              </a:endParaRPr>
            </a:p>
          </p:txBody>
        </p:sp>
        <p:sp>
          <p:nvSpPr>
            <p:cNvPr id="52" name="TextBox 51"/>
            <p:cNvSpPr txBox="1"/>
            <p:nvPr/>
          </p:nvSpPr>
          <p:spPr>
            <a:xfrm>
              <a:off x="3555938" y="537540"/>
              <a:ext cx="627096" cy="523220"/>
            </a:xfrm>
            <a:prstGeom prst="rect">
              <a:avLst/>
            </a:prstGeom>
            <a:noFill/>
          </p:spPr>
          <p:txBody>
            <a:bodyPr wrap="none" rtlCol="0" anchor="ctr">
              <a:spAutoFit/>
            </a:bodyPr>
            <a:lstStyle/>
            <a:p>
              <a:pPr algn="ctr"/>
              <a:r>
                <a:rPr lang="en-US" altLang="zh-CN" sz="2800" b="1" dirty="0" smtClean="0">
                  <a:solidFill>
                    <a:srgbClr val="0070C0"/>
                  </a:solidFill>
                  <a:effectLst>
                    <a:innerShdw blurRad="63500" dist="50800" dir="18900000">
                      <a:prstClr val="black">
                        <a:alpha val="30000"/>
                      </a:prstClr>
                    </a:innerShdw>
                  </a:effectLst>
                  <a:latin typeface="微软雅黑" pitchFamily="34" charset="-122"/>
                  <a:ea typeface="微软雅黑" pitchFamily="34" charset="-122"/>
                </a:rPr>
                <a:t>04</a:t>
              </a:r>
              <a:endParaRPr lang="zh-CN" altLang="en-US" sz="2800" b="1" dirty="0">
                <a:solidFill>
                  <a:srgbClr val="0070C0"/>
                </a:solidFill>
                <a:effectLst>
                  <a:innerShdw blurRad="63500" dist="50800" dir="18900000">
                    <a:prstClr val="black">
                      <a:alpha val="30000"/>
                    </a:prstClr>
                  </a:innerShdw>
                </a:effectLst>
                <a:latin typeface="微软雅黑" pitchFamily="34" charset="-122"/>
                <a:ea typeface="微软雅黑" pitchFamily="34" charset="-122"/>
              </a:endParaRPr>
            </a:p>
          </p:txBody>
        </p:sp>
      </p:grpSp>
      <p:grpSp>
        <p:nvGrpSpPr>
          <p:cNvPr id="53" name="组合 52"/>
          <p:cNvGrpSpPr/>
          <p:nvPr/>
        </p:nvGrpSpPr>
        <p:grpSpPr>
          <a:xfrm>
            <a:off x="3640836" y="4303454"/>
            <a:ext cx="653053" cy="598350"/>
            <a:chOff x="3529981" y="507683"/>
            <a:chExt cx="653053" cy="598350"/>
          </a:xfrm>
        </p:grpSpPr>
        <p:sp>
          <p:nvSpPr>
            <p:cNvPr id="54" name="椭圆 53"/>
            <p:cNvSpPr/>
            <p:nvPr/>
          </p:nvSpPr>
          <p:spPr>
            <a:xfrm>
              <a:off x="3529981" y="507683"/>
              <a:ext cx="598350" cy="598350"/>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rgbClr val="0070C0"/>
                </a:solidFill>
                <a:latin typeface="微软雅黑" pitchFamily="34" charset="-122"/>
                <a:ea typeface="微软雅黑" pitchFamily="34" charset="-122"/>
              </a:endParaRPr>
            </a:p>
          </p:txBody>
        </p:sp>
        <p:sp>
          <p:nvSpPr>
            <p:cNvPr id="55" name="TextBox 54"/>
            <p:cNvSpPr txBox="1"/>
            <p:nvPr/>
          </p:nvSpPr>
          <p:spPr>
            <a:xfrm>
              <a:off x="3555938" y="537540"/>
              <a:ext cx="627096" cy="523220"/>
            </a:xfrm>
            <a:prstGeom prst="rect">
              <a:avLst/>
            </a:prstGeom>
            <a:noFill/>
          </p:spPr>
          <p:txBody>
            <a:bodyPr wrap="none" rtlCol="0" anchor="ctr">
              <a:spAutoFit/>
            </a:bodyPr>
            <a:lstStyle/>
            <a:p>
              <a:pPr algn="ctr"/>
              <a:r>
                <a:rPr lang="en-US" altLang="zh-CN" sz="2800" b="1" dirty="0" smtClean="0">
                  <a:solidFill>
                    <a:srgbClr val="0070C0"/>
                  </a:solidFill>
                  <a:effectLst>
                    <a:innerShdw blurRad="63500" dist="50800" dir="18900000">
                      <a:prstClr val="black">
                        <a:alpha val="30000"/>
                      </a:prstClr>
                    </a:innerShdw>
                  </a:effectLst>
                  <a:latin typeface="微软雅黑" pitchFamily="34" charset="-122"/>
                  <a:ea typeface="微软雅黑" pitchFamily="34" charset="-122"/>
                </a:rPr>
                <a:t>06</a:t>
              </a:r>
              <a:endParaRPr lang="zh-CN" altLang="en-US" sz="2800" b="1" dirty="0">
                <a:solidFill>
                  <a:srgbClr val="0070C0"/>
                </a:solidFill>
                <a:effectLst>
                  <a:innerShdw blurRad="63500" dist="50800" dir="18900000">
                    <a:prstClr val="black">
                      <a:alpha val="30000"/>
                    </a:prstClr>
                  </a:innerShdw>
                </a:effectLst>
                <a:latin typeface="微软雅黑" pitchFamily="34" charset="-122"/>
                <a:ea typeface="微软雅黑" pitchFamily="34" charset="-122"/>
              </a:endParaRPr>
            </a:p>
          </p:txBody>
        </p:sp>
      </p:grpSp>
      <p:grpSp>
        <p:nvGrpSpPr>
          <p:cNvPr id="56" name="组合 55"/>
          <p:cNvGrpSpPr/>
          <p:nvPr/>
        </p:nvGrpSpPr>
        <p:grpSpPr>
          <a:xfrm>
            <a:off x="3638632" y="2048308"/>
            <a:ext cx="653054" cy="598350"/>
            <a:chOff x="3529981" y="507683"/>
            <a:chExt cx="653054" cy="598350"/>
          </a:xfrm>
        </p:grpSpPr>
        <p:sp>
          <p:nvSpPr>
            <p:cNvPr id="57" name="椭圆 56"/>
            <p:cNvSpPr/>
            <p:nvPr/>
          </p:nvSpPr>
          <p:spPr>
            <a:xfrm>
              <a:off x="3529981" y="507683"/>
              <a:ext cx="598350" cy="598350"/>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rgbClr val="0070C0"/>
                </a:solidFill>
                <a:latin typeface="微软雅黑" pitchFamily="34" charset="-122"/>
                <a:ea typeface="微软雅黑" pitchFamily="34" charset="-122"/>
              </a:endParaRPr>
            </a:p>
          </p:txBody>
        </p:sp>
        <p:sp>
          <p:nvSpPr>
            <p:cNvPr id="58" name="TextBox 57"/>
            <p:cNvSpPr txBox="1"/>
            <p:nvPr/>
          </p:nvSpPr>
          <p:spPr>
            <a:xfrm>
              <a:off x="3555939" y="537540"/>
              <a:ext cx="627096" cy="523220"/>
            </a:xfrm>
            <a:prstGeom prst="rect">
              <a:avLst/>
            </a:prstGeom>
            <a:noFill/>
          </p:spPr>
          <p:txBody>
            <a:bodyPr wrap="none" rtlCol="0" anchor="ctr">
              <a:spAutoFit/>
            </a:bodyPr>
            <a:lstStyle/>
            <a:p>
              <a:pPr algn="ctr"/>
              <a:r>
                <a:rPr lang="en-US" altLang="zh-CN" sz="2800" b="1" dirty="0" smtClean="0">
                  <a:solidFill>
                    <a:srgbClr val="0070C0"/>
                  </a:solidFill>
                  <a:effectLst>
                    <a:innerShdw blurRad="63500" dist="50800" dir="18900000">
                      <a:prstClr val="black">
                        <a:alpha val="30000"/>
                      </a:prstClr>
                    </a:innerShdw>
                  </a:effectLst>
                  <a:latin typeface="微软雅黑" pitchFamily="34" charset="-122"/>
                  <a:ea typeface="微软雅黑" pitchFamily="34" charset="-122"/>
                </a:rPr>
                <a:t>03</a:t>
              </a:r>
              <a:endParaRPr lang="zh-CN" altLang="en-US" sz="2800" b="1" dirty="0">
                <a:solidFill>
                  <a:srgbClr val="0070C0"/>
                </a:solidFill>
                <a:effectLst>
                  <a:innerShdw blurRad="63500" dist="50800" dir="18900000">
                    <a:prstClr val="black">
                      <a:alpha val="30000"/>
                    </a:prstClr>
                  </a:innerShdw>
                </a:effectLst>
                <a:latin typeface="微软雅黑" pitchFamily="34" charset="-122"/>
                <a:ea typeface="微软雅黑" pitchFamily="34" charset="-122"/>
              </a:endParaRPr>
            </a:p>
          </p:txBody>
        </p:sp>
      </p:grpSp>
      <p:grpSp>
        <p:nvGrpSpPr>
          <p:cNvPr id="59" name="组合 58"/>
          <p:cNvGrpSpPr/>
          <p:nvPr/>
        </p:nvGrpSpPr>
        <p:grpSpPr>
          <a:xfrm>
            <a:off x="3606575" y="3551652"/>
            <a:ext cx="653053" cy="598350"/>
            <a:chOff x="3529981" y="507683"/>
            <a:chExt cx="653053" cy="598350"/>
          </a:xfrm>
        </p:grpSpPr>
        <p:sp>
          <p:nvSpPr>
            <p:cNvPr id="60" name="椭圆 59"/>
            <p:cNvSpPr/>
            <p:nvPr/>
          </p:nvSpPr>
          <p:spPr>
            <a:xfrm>
              <a:off x="3529981" y="507683"/>
              <a:ext cx="598350" cy="598350"/>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rgbClr val="0070C0"/>
                </a:solidFill>
                <a:latin typeface="微软雅黑" pitchFamily="34" charset="-122"/>
                <a:ea typeface="微软雅黑" pitchFamily="34" charset="-122"/>
              </a:endParaRPr>
            </a:p>
          </p:txBody>
        </p:sp>
        <p:sp>
          <p:nvSpPr>
            <p:cNvPr id="61" name="TextBox 60"/>
            <p:cNvSpPr txBox="1"/>
            <p:nvPr/>
          </p:nvSpPr>
          <p:spPr>
            <a:xfrm>
              <a:off x="3555938" y="537540"/>
              <a:ext cx="627096" cy="523220"/>
            </a:xfrm>
            <a:prstGeom prst="rect">
              <a:avLst/>
            </a:prstGeom>
            <a:noFill/>
          </p:spPr>
          <p:txBody>
            <a:bodyPr wrap="none" rtlCol="0" anchor="ctr">
              <a:spAutoFit/>
            </a:bodyPr>
            <a:lstStyle/>
            <a:p>
              <a:pPr algn="ctr"/>
              <a:r>
                <a:rPr lang="en-US" altLang="zh-CN" sz="2800" b="1" dirty="0" smtClean="0">
                  <a:solidFill>
                    <a:srgbClr val="0070C0"/>
                  </a:solidFill>
                  <a:effectLst>
                    <a:innerShdw blurRad="63500" dist="50800" dir="18900000">
                      <a:prstClr val="black">
                        <a:alpha val="30000"/>
                      </a:prstClr>
                    </a:innerShdw>
                  </a:effectLst>
                  <a:latin typeface="微软雅黑" pitchFamily="34" charset="-122"/>
                  <a:ea typeface="微软雅黑" pitchFamily="34" charset="-122"/>
                </a:rPr>
                <a:t>05</a:t>
              </a:r>
              <a:endParaRPr lang="zh-CN" altLang="en-US" sz="2800" b="1" dirty="0">
                <a:solidFill>
                  <a:srgbClr val="0070C0"/>
                </a:solidFill>
                <a:effectLst>
                  <a:innerShdw blurRad="63500" dist="50800" dir="18900000">
                    <a:prstClr val="black">
                      <a:alpha val="30000"/>
                    </a:prstClr>
                  </a:innerShdw>
                </a:effectLst>
                <a:latin typeface="微软雅黑" pitchFamily="34" charset="-122"/>
                <a:ea typeface="微软雅黑" pitchFamily="34" charset="-122"/>
              </a:endParaRPr>
            </a:p>
          </p:txBody>
        </p:sp>
      </p:grpSp>
      <p:sp>
        <p:nvSpPr>
          <p:cNvPr id="63" name="矩形 62"/>
          <p:cNvSpPr/>
          <p:nvPr/>
        </p:nvSpPr>
        <p:spPr>
          <a:xfrm>
            <a:off x="4485183" y="2184993"/>
            <a:ext cx="2646878" cy="461665"/>
          </a:xfrm>
          <a:prstGeom prst="rect">
            <a:avLst/>
          </a:prstGeom>
        </p:spPr>
        <p:txBody>
          <a:bodyPr wrap="none">
            <a:spAutoFit/>
          </a:bodyPr>
          <a:lstStyle/>
          <a:p>
            <a:r>
              <a:rPr lang="zh-CN" altLang="en-US" sz="2400" b="1" dirty="0">
                <a:solidFill>
                  <a:schemeClr val="tx1">
                    <a:lumMod val="50000"/>
                    <a:lumOff val="50000"/>
                  </a:schemeClr>
                </a:solidFill>
                <a:latin typeface="微软雅黑" pitchFamily="34" charset="-122"/>
                <a:ea typeface="微软雅黑" pitchFamily="34" charset="-122"/>
              </a:rPr>
              <a:t>关键技术实践难点</a:t>
            </a:r>
          </a:p>
        </p:txBody>
      </p:sp>
      <p:sp>
        <p:nvSpPr>
          <p:cNvPr id="65" name="矩形 64"/>
          <p:cNvSpPr/>
          <p:nvPr/>
        </p:nvSpPr>
        <p:spPr>
          <a:xfrm>
            <a:off x="4485183" y="4420091"/>
            <a:ext cx="1415772" cy="461665"/>
          </a:xfrm>
          <a:prstGeom prst="rect">
            <a:avLst/>
          </a:prstGeom>
        </p:spPr>
        <p:txBody>
          <a:bodyPr wrap="none">
            <a:spAutoFit/>
          </a:bodyPr>
          <a:lstStyle/>
          <a:p>
            <a:r>
              <a:rPr lang="zh-CN" altLang="en-US" sz="2400" b="1" dirty="0" smtClean="0">
                <a:solidFill>
                  <a:schemeClr val="tx1">
                    <a:lumMod val="50000"/>
                    <a:lumOff val="50000"/>
                  </a:schemeClr>
                </a:solidFill>
                <a:latin typeface="微软雅黑" pitchFamily="34" charset="-122"/>
                <a:ea typeface="微软雅黑" pitchFamily="34" charset="-122"/>
              </a:rPr>
              <a:t>论文总结</a:t>
            </a:r>
            <a:endParaRPr lang="zh-CN" altLang="en-US" sz="2400" b="1" dirty="0">
              <a:solidFill>
                <a:schemeClr val="tx1">
                  <a:lumMod val="50000"/>
                  <a:lumOff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583547640"/>
      </p:ext>
    </p:extLst>
  </p:cSld>
  <p:clrMapOvr>
    <a:masterClrMapping/>
  </p:clrMapOvr>
  <p:transition spd="slow" advClick="0" advTm="0">
    <p:pull/>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Effect transition="in" filter="fade">
                                          <p:cBhvr>
                                            <p:cTn id="9" dur="500"/>
                                            <p:tgtEl>
                                              <p:spTgt spid="41"/>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000"/>
                                </p:stCondLst>
                                <p:childTnLst>
                                  <p:par>
                                    <p:cTn id="17" presetID="10" presetClass="entr" presetSubtype="0"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par>
                              <p:cTn id="20" fill="hold">
                                <p:stCondLst>
                                  <p:cond delay="1500"/>
                                </p:stCondLst>
                                <p:childTnLst>
                                  <p:par>
                                    <p:cTn id="21" presetID="2" presetClass="entr" presetSubtype="3" fill="hold" nodeType="afterEffect" p14:presetBounceEnd="60000">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14:bounceEnd="60000">
                                          <p:cBhvr additive="base">
                                            <p:cTn id="23" dur="300" fill="hold"/>
                                            <p:tgtEl>
                                              <p:spTgt spid="3"/>
                                            </p:tgtEl>
                                            <p:attrNameLst>
                                              <p:attrName>ppt_x</p:attrName>
                                            </p:attrNameLst>
                                          </p:cBhvr>
                                          <p:tavLst>
                                            <p:tav tm="0">
                                              <p:val>
                                                <p:strVal val="1+#ppt_w/2"/>
                                              </p:val>
                                            </p:tav>
                                            <p:tav tm="100000">
                                              <p:val>
                                                <p:strVal val="#ppt_x"/>
                                              </p:val>
                                            </p:tav>
                                          </p:tavLst>
                                        </p:anim>
                                        <p:anim calcmode="lin" valueType="num" p14:bounceEnd="60000">
                                          <p:cBhvr additive="base">
                                            <p:cTn id="24" dur="300" fill="hold"/>
                                            <p:tgtEl>
                                              <p:spTgt spid="3"/>
                                            </p:tgtEl>
                                            <p:attrNameLst>
                                              <p:attrName>ppt_y</p:attrName>
                                            </p:attrNameLst>
                                          </p:cBhvr>
                                          <p:tavLst>
                                            <p:tav tm="0">
                                              <p:val>
                                                <p:strVal val="0-#ppt_h/2"/>
                                              </p:val>
                                            </p:tav>
                                            <p:tav tm="100000">
                                              <p:val>
                                                <p:strVal val="#ppt_y"/>
                                              </p:val>
                                            </p:tav>
                                          </p:tavLst>
                                        </p:anim>
                                      </p:childTnLst>
                                    </p:cTn>
                                  </p:par>
                                </p:childTnLst>
                              </p:cTn>
                            </p:par>
                            <p:par>
                              <p:cTn id="25" fill="hold">
                                <p:stCondLst>
                                  <p:cond delay="1800"/>
                                </p:stCondLst>
                                <p:childTnLst>
                                  <p:par>
                                    <p:cTn id="26" presetID="22" presetClass="entr" presetSubtype="8" fill="hold" grpId="0"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wipe(left)">
                                          <p:cBhvr>
                                            <p:cTn id="28" dur="500"/>
                                            <p:tgtEl>
                                              <p:spTgt spid="15"/>
                                            </p:tgtEl>
                                          </p:cBhvr>
                                        </p:animEffect>
                                      </p:childTnLst>
                                    </p:cTn>
                                  </p:par>
                                </p:childTnLst>
                              </p:cTn>
                            </p:par>
                            <p:par>
                              <p:cTn id="29" fill="hold">
                                <p:stCondLst>
                                  <p:cond delay="2300"/>
                                </p:stCondLst>
                                <p:childTnLst>
                                  <p:par>
                                    <p:cTn id="30" presetID="2" presetClass="entr" presetSubtype="3" fill="hold" nodeType="afterEffect" p14:presetBounceEnd="60000">
                                      <p:stCondLst>
                                        <p:cond delay="0"/>
                                      </p:stCondLst>
                                      <p:childTnLst>
                                        <p:set>
                                          <p:cBhvr>
                                            <p:cTn id="31" dur="1" fill="hold">
                                              <p:stCondLst>
                                                <p:cond delay="0"/>
                                              </p:stCondLst>
                                            </p:cTn>
                                            <p:tgtEl>
                                              <p:spTgt spid="47"/>
                                            </p:tgtEl>
                                            <p:attrNameLst>
                                              <p:attrName>style.visibility</p:attrName>
                                            </p:attrNameLst>
                                          </p:cBhvr>
                                          <p:to>
                                            <p:strVal val="visible"/>
                                          </p:to>
                                        </p:set>
                                        <p:anim calcmode="lin" valueType="num" p14:bounceEnd="60000">
                                          <p:cBhvr additive="base">
                                            <p:cTn id="32" dur="300" fill="hold"/>
                                            <p:tgtEl>
                                              <p:spTgt spid="47"/>
                                            </p:tgtEl>
                                            <p:attrNameLst>
                                              <p:attrName>ppt_x</p:attrName>
                                            </p:attrNameLst>
                                          </p:cBhvr>
                                          <p:tavLst>
                                            <p:tav tm="0">
                                              <p:val>
                                                <p:strVal val="1+#ppt_w/2"/>
                                              </p:val>
                                            </p:tav>
                                            <p:tav tm="100000">
                                              <p:val>
                                                <p:strVal val="#ppt_x"/>
                                              </p:val>
                                            </p:tav>
                                          </p:tavLst>
                                        </p:anim>
                                        <p:anim calcmode="lin" valueType="num" p14:bounceEnd="60000">
                                          <p:cBhvr additive="base">
                                            <p:cTn id="33" dur="300" fill="hold"/>
                                            <p:tgtEl>
                                              <p:spTgt spid="47"/>
                                            </p:tgtEl>
                                            <p:attrNameLst>
                                              <p:attrName>ppt_y</p:attrName>
                                            </p:attrNameLst>
                                          </p:cBhvr>
                                          <p:tavLst>
                                            <p:tav tm="0">
                                              <p:val>
                                                <p:strVal val="0-#ppt_h/2"/>
                                              </p:val>
                                            </p:tav>
                                            <p:tav tm="100000">
                                              <p:val>
                                                <p:strVal val="#ppt_y"/>
                                              </p:val>
                                            </p:tav>
                                          </p:tavLst>
                                        </p:anim>
                                      </p:childTnLst>
                                    </p:cTn>
                                  </p:par>
                                </p:childTnLst>
                              </p:cTn>
                            </p:par>
                            <p:par>
                              <p:cTn id="34" fill="hold">
                                <p:stCondLst>
                                  <p:cond delay="2600"/>
                                </p:stCondLst>
                                <p:childTnLst>
                                  <p:par>
                                    <p:cTn id="35" presetID="22" presetClass="entr" presetSubtype="8" fill="hold" grpId="0" nodeType="after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wipe(left)">
                                          <p:cBhvr>
                                            <p:cTn id="37" dur="500"/>
                                            <p:tgtEl>
                                              <p:spTgt spid="36"/>
                                            </p:tgtEl>
                                          </p:cBhvr>
                                        </p:animEffect>
                                      </p:childTnLst>
                                    </p:cTn>
                                  </p:par>
                                </p:childTnLst>
                              </p:cTn>
                            </p:par>
                            <p:par>
                              <p:cTn id="38" fill="hold">
                                <p:stCondLst>
                                  <p:cond delay="3100"/>
                                </p:stCondLst>
                                <p:childTnLst>
                                  <p:par>
                                    <p:cTn id="39" presetID="2" presetClass="entr" presetSubtype="3" fill="hold" nodeType="afterEffect" p14:presetBounceEnd="60000">
                                      <p:stCondLst>
                                        <p:cond delay="0"/>
                                      </p:stCondLst>
                                      <p:childTnLst>
                                        <p:set>
                                          <p:cBhvr>
                                            <p:cTn id="40" dur="1" fill="hold">
                                              <p:stCondLst>
                                                <p:cond delay="0"/>
                                              </p:stCondLst>
                                            </p:cTn>
                                            <p:tgtEl>
                                              <p:spTgt spid="56"/>
                                            </p:tgtEl>
                                            <p:attrNameLst>
                                              <p:attrName>style.visibility</p:attrName>
                                            </p:attrNameLst>
                                          </p:cBhvr>
                                          <p:to>
                                            <p:strVal val="visible"/>
                                          </p:to>
                                        </p:set>
                                        <p:anim calcmode="lin" valueType="num" p14:bounceEnd="60000">
                                          <p:cBhvr additive="base">
                                            <p:cTn id="41" dur="300" fill="hold"/>
                                            <p:tgtEl>
                                              <p:spTgt spid="56"/>
                                            </p:tgtEl>
                                            <p:attrNameLst>
                                              <p:attrName>ppt_x</p:attrName>
                                            </p:attrNameLst>
                                          </p:cBhvr>
                                          <p:tavLst>
                                            <p:tav tm="0">
                                              <p:val>
                                                <p:strVal val="1+#ppt_w/2"/>
                                              </p:val>
                                            </p:tav>
                                            <p:tav tm="100000">
                                              <p:val>
                                                <p:strVal val="#ppt_x"/>
                                              </p:val>
                                            </p:tav>
                                          </p:tavLst>
                                        </p:anim>
                                        <p:anim calcmode="lin" valueType="num" p14:bounceEnd="60000">
                                          <p:cBhvr additive="base">
                                            <p:cTn id="42" dur="300" fill="hold"/>
                                            <p:tgtEl>
                                              <p:spTgt spid="56"/>
                                            </p:tgtEl>
                                            <p:attrNameLst>
                                              <p:attrName>ppt_y</p:attrName>
                                            </p:attrNameLst>
                                          </p:cBhvr>
                                          <p:tavLst>
                                            <p:tav tm="0">
                                              <p:val>
                                                <p:strVal val="0-#ppt_h/2"/>
                                              </p:val>
                                            </p:tav>
                                            <p:tav tm="100000">
                                              <p:val>
                                                <p:strVal val="#ppt_y"/>
                                              </p:val>
                                            </p:tav>
                                          </p:tavLst>
                                        </p:anim>
                                      </p:childTnLst>
                                    </p:cTn>
                                  </p:par>
                                </p:childTnLst>
                              </p:cTn>
                            </p:par>
                            <p:par>
                              <p:cTn id="43" fill="hold">
                                <p:stCondLst>
                                  <p:cond delay="3400"/>
                                </p:stCondLst>
                                <p:childTnLst>
                                  <p:par>
                                    <p:cTn id="44" presetID="22" presetClass="entr" presetSubtype="8" fill="hold" grpId="0" nodeType="afterEffect">
                                      <p:stCondLst>
                                        <p:cond delay="0"/>
                                      </p:stCondLst>
                                      <p:childTnLst>
                                        <p:set>
                                          <p:cBhvr>
                                            <p:cTn id="45" dur="1" fill="hold">
                                              <p:stCondLst>
                                                <p:cond delay="0"/>
                                              </p:stCondLst>
                                            </p:cTn>
                                            <p:tgtEl>
                                              <p:spTgt spid="63"/>
                                            </p:tgtEl>
                                            <p:attrNameLst>
                                              <p:attrName>style.visibility</p:attrName>
                                            </p:attrNameLst>
                                          </p:cBhvr>
                                          <p:to>
                                            <p:strVal val="visible"/>
                                          </p:to>
                                        </p:set>
                                        <p:animEffect transition="in" filter="wipe(left)">
                                          <p:cBhvr>
                                            <p:cTn id="46" dur="500"/>
                                            <p:tgtEl>
                                              <p:spTgt spid="63"/>
                                            </p:tgtEl>
                                          </p:cBhvr>
                                        </p:animEffect>
                                      </p:childTnLst>
                                    </p:cTn>
                                  </p:par>
                                </p:childTnLst>
                              </p:cTn>
                            </p:par>
                            <p:par>
                              <p:cTn id="47" fill="hold">
                                <p:stCondLst>
                                  <p:cond delay="3900"/>
                                </p:stCondLst>
                                <p:childTnLst>
                                  <p:par>
                                    <p:cTn id="48" presetID="2" presetClass="entr" presetSubtype="3" fill="hold" nodeType="afterEffect" p14:presetBounceEnd="60000">
                                      <p:stCondLst>
                                        <p:cond delay="0"/>
                                      </p:stCondLst>
                                      <p:childTnLst>
                                        <p:set>
                                          <p:cBhvr>
                                            <p:cTn id="49" dur="1" fill="hold">
                                              <p:stCondLst>
                                                <p:cond delay="0"/>
                                              </p:stCondLst>
                                            </p:cTn>
                                            <p:tgtEl>
                                              <p:spTgt spid="50"/>
                                            </p:tgtEl>
                                            <p:attrNameLst>
                                              <p:attrName>style.visibility</p:attrName>
                                            </p:attrNameLst>
                                          </p:cBhvr>
                                          <p:to>
                                            <p:strVal val="visible"/>
                                          </p:to>
                                        </p:set>
                                        <p:anim calcmode="lin" valueType="num" p14:bounceEnd="60000">
                                          <p:cBhvr additive="base">
                                            <p:cTn id="50" dur="300" fill="hold"/>
                                            <p:tgtEl>
                                              <p:spTgt spid="50"/>
                                            </p:tgtEl>
                                            <p:attrNameLst>
                                              <p:attrName>ppt_x</p:attrName>
                                            </p:attrNameLst>
                                          </p:cBhvr>
                                          <p:tavLst>
                                            <p:tav tm="0">
                                              <p:val>
                                                <p:strVal val="1+#ppt_w/2"/>
                                              </p:val>
                                            </p:tav>
                                            <p:tav tm="100000">
                                              <p:val>
                                                <p:strVal val="#ppt_x"/>
                                              </p:val>
                                            </p:tav>
                                          </p:tavLst>
                                        </p:anim>
                                        <p:anim calcmode="lin" valueType="num" p14:bounceEnd="60000">
                                          <p:cBhvr additive="base">
                                            <p:cTn id="51" dur="300" fill="hold"/>
                                            <p:tgtEl>
                                              <p:spTgt spid="50"/>
                                            </p:tgtEl>
                                            <p:attrNameLst>
                                              <p:attrName>ppt_y</p:attrName>
                                            </p:attrNameLst>
                                          </p:cBhvr>
                                          <p:tavLst>
                                            <p:tav tm="0">
                                              <p:val>
                                                <p:strVal val="0-#ppt_h/2"/>
                                              </p:val>
                                            </p:tav>
                                            <p:tav tm="100000">
                                              <p:val>
                                                <p:strVal val="#ppt_y"/>
                                              </p:val>
                                            </p:tav>
                                          </p:tavLst>
                                        </p:anim>
                                      </p:childTnLst>
                                    </p:cTn>
                                  </p:par>
                                </p:childTnLst>
                              </p:cTn>
                            </p:par>
                            <p:par>
                              <p:cTn id="52" fill="hold">
                                <p:stCondLst>
                                  <p:cond delay="4200"/>
                                </p:stCondLst>
                                <p:childTnLst>
                                  <p:par>
                                    <p:cTn id="53" presetID="22" presetClass="entr" presetSubtype="8" fill="hold" grpId="0" nodeType="afterEffect">
                                      <p:stCondLst>
                                        <p:cond delay="0"/>
                                      </p:stCondLst>
                                      <p:childTnLst>
                                        <p:set>
                                          <p:cBhvr>
                                            <p:cTn id="54" dur="1" fill="hold">
                                              <p:stCondLst>
                                                <p:cond delay="0"/>
                                              </p:stCondLst>
                                            </p:cTn>
                                            <p:tgtEl>
                                              <p:spTgt spid="38"/>
                                            </p:tgtEl>
                                            <p:attrNameLst>
                                              <p:attrName>style.visibility</p:attrName>
                                            </p:attrNameLst>
                                          </p:cBhvr>
                                          <p:to>
                                            <p:strVal val="visible"/>
                                          </p:to>
                                        </p:set>
                                        <p:animEffect transition="in" filter="wipe(left)">
                                          <p:cBhvr>
                                            <p:cTn id="55" dur="500"/>
                                            <p:tgtEl>
                                              <p:spTgt spid="38"/>
                                            </p:tgtEl>
                                          </p:cBhvr>
                                        </p:animEffect>
                                      </p:childTnLst>
                                    </p:cTn>
                                  </p:par>
                                </p:childTnLst>
                              </p:cTn>
                            </p:par>
                            <p:par>
                              <p:cTn id="56" fill="hold">
                                <p:stCondLst>
                                  <p:cond delay="4700"/>
                                </p:stCondLst>
                                <p:childTnLst>
                                  <p:par>
                                    <p:cTn id="57" presetID="2" presetClass="entr" presetSubtype="3" fill="hold" nodeType="afterEffect" p14:presetBounceEnd="60000">
                                      <p:stCondLst>
                                        <p:cond delay="0"/>
                                      </p:stCondLst>
                                      <p:childTnLst>
                                        <p:set>
                                          <p:cBhvr>
                                            <p:cTn id="58" dur="1" fill="hold">
                                              <p:stCondLst>
                                                <p:cond delay="0"/>
                                              </p:stCondLst>
                                            </p:cTn>
                                            <p:tgtEl>
                                              <p:spTgt spid="59"/>
                                            </p:tgtEl>
                                            <p:attrNameLst>
                                              <p:attrName>style.visibility</p:attrName>
                                            </p:attrNameLst>
                                          </p:cBhvr>
                                          <p:to>
                                            <p:strVal val="visible"/>
                                          </p:to>
                                        </p:set>
                                        <p:anim calcmode="lin" valueType="num" p14:bounceEnd="60000">
                                          <p:cBhvr additive="base">
                                            <p:cTn id="59" dur="300" fill="hold"/>
                                            <p:tgtEl>
                                              <p:spTgt spid="59"/>
                                            </p:tgtEl>
                                            <p:attrNameLst>
                                              <p:attrName>ppt_x</p:attrName>
                                            </p:attrNameLst>
                                          </p:cBhvr>
                                          <p:tavLst>
                                            <p:tav tm="0">
                                              <p:val>
                                                <p:strVal val="1+#ppt_w/2"/>
                                              </p:val>
                                            </p:tav>
                                            <p:tav tm="100000">
                                              <p:val>
                                                <p:strVal val="#ppt_x"/>
                                              </p:val>
                                            </p:tav>
                                          </p:tavLst>
                                        </p:anim>
                                        <p:anim calcmode="lin" valueType="num" p14:bounceEnd="60000">
                                          <p:cBhvr additive="base">
                                            <p:cTn id="60" dur="300" fill="hold"/>
                                            <p:tgtEl>
                                              <p:spTgt spid="59"/>
                                            </p:tgtEl>
                                            <p:attrNameLst>
                                              <p:attrName>ppt_y</p:attrName>
                                            </p:attrNameLst>
                                          </p:cBhvr>
                                          <p:tavLst>
                                            <p:tav tm="0">
                                              <p:val>
                                                <p:strVal val="0-#ppt_h/2"/>
                                              </p:val>
                                            </p:tav>
                                            <p:tav tm="100000">
                                              <p:val>
                                                <p:strVal val="#ppt_y"/>
                                              </p:val>
                                            </p:tav>
                                          </p:tavLst>
                                        </p:anim>
                                      </p:childTnLst>
                                    </p:cTn>
                                  </p:par>
                                </p:childTnLst>
                              </p:cTn>
                            </p:par>
                            <p:par>
                              <p:cTn id="61" fill="hold">
                                <p:stCondLst>
                                  <p:cond delay="5000"/>
                                </p:stCondLst>
                                <p:childTnLst>
                                  <p:par>
                                    <p:cTn id="62" presetID="22" presetClass="entr" presetSubtype="8" fill="hold" grpId="0" nodeType="afterEffect">
                                      <p:stCondLst>
                                        <p:cond delay="0"/>
                                      </p:stCondLst>
                                      <p:childTnLst>
                                        <p:set>
                                          <p:cBhvr>
                                            <p:cTn id="63" dur="1" fill="hold">
                                              <p:stCondLst>
                                                <p:cond delay="0"/>
                                              </p:stCondLst>
                                            </p:cTn>
                                            <p:tgtEl>
                                              <p:spTgt spid="39"/>
                                            </p:tgtEl>
                                            <p:attrNameLst>
                                              <p:attrName>style.visibility</p:attrName>
                                            </p:attrNameLst>
                                          </p:cBhvr>
                                          <p:to>
                                            <p:strVal val="visible"/>
                                          </p:to>
                                        </p:set>
                                        <p:animEffect transition="in" filter="wipe(left)">
                                          <p:cBhvr>
                                            <p:cTn id="64" dur="500"/>
                                            <p:tgtEl>
                                              <p:spTgt spid="39"/>
                                            </p:tgtEl>
                                          </p:cBhvr>
                                        </p:animEffect>
                                      </p:childTnLst>
                                    </p:cTn>
                                  </p:par>
                                </p:childTnLst>
                              </p:cTn>
                            </p:par>
                            <p:par>
                              <p:cTn id="65" fill="hold">
                                <p:stCondLst>
                                  <p:cond delay="5500"/>
                                </p:stCondLst>
                                <p:childTnLst>
                                  <p:par>
                                    <p:cTn id="66" presetID="2" presetClass="entr" presetSubtype="3" fill="hold" nodeType="afterEffect" p14:presetBounceEnd="60000">
                                      <p:stCondLst>
                                        <p:cond delay="0"/>
                                      </p:stCondLst>
                                      <p:childTnLst>
                                        <p:set>
                                          <p:cBhvr>
                                            <p:cTn id="67" dur="1" fill="hold">
                                              <p:stCondLst>
                                                <p:cond delay="0"/>
                                              </p:stCondLst>
                                            </p:cTn>
                                            <p:tgtEl>
                                              <p:spTgt spid="53"/>
                                            </p:tgtEl>
                                            <p:attrNameLst>
                                              <p:attrName>style.visibility</p:attrName>
                                            </p:attrNameLst>
                                          </p:cBhvr>
                                          <p:to>
                                            <p:strVal val="visible"/>
                                          </p:to>
                                        </p:set>
                                        <p:anim calcmode="lin" valueType="num" p14:bounceEnd="60000">
                                          <p:cBhvr additive="base">
                                            <p:cTn id="68" dur="300" fill="hold"/>
                                            <p:tgtEl>
                                              <p:spTgt spid="53"/>
                                            </p:tgtEl>
                                            <p:attrNameLst>
                                              <p:attrName>ppt_x</p:attrName>
                                            </p:attrNameLst>
                                          </p:cBhvr>
                                          <p:tavLst>
                                            <p:tav tm="0">
                                              <p:val>
                                                <p:strVal val="1+#ppt_w/2"/>
                                              </p:val>
                                            </p:tav>
                                            <p:tav tm="100000">
                                              <p:val>
                                                <p:strVal val="#ppt_x"/>
                                              </p:val>
                                            </p:tav>
                                          </p:tavLst>
                                        </p:anim>
                                        <p:anim calcmode="lin" valueType="num" p14:bounceEnd="60000">
                                          <p:cBhvr additive="base">
                                            <p:cTn id="69" dur="300" fill="hold"/>
                                            <p:tgtEl>
                                              <p:spTgt spid="53"/>
                                            </p:tgtEl>
                                            <p:attrNameLst>
                                              <p:attrName>ppt_y</p:attrName>
                                            </p:attrNameLst>
                                          </p:cBhvr>
                                          <p:tavLst>
                                            <p:tav tm="0">
                                              <p:val>
                                                <p:strVal val="0-#ppt_h/2"/>
                                              </p:val>
                                            </p:tav>
                                            <p:tav tm="100000">
                                              <p:val>
                                                <p:strVal val="#ppt_y"/>
                                              </p:val>
                                            </p:tav>
                                          </p:tavLst>
                                        </p:anim>
                                      </p:childTnLst>
                                    </p:cTn>
                                  </p:par>
                                </p:childTnLst>
                              </p:cTn>
                            </p:par>
                            <p:par>
                              <p:cTn id="70" fill="hold">
                                <p:stCondLst>
                                  <p:cond delay="5800"/>
                                </p:stCondLst>
                                <p:childTnLst>
                                  <p:par>
                                    <p:cTn id="71" presetID="22" presetClass="entr" presetSubtype="8" fill="hold" grpId="0" nodeType="afterEffect">
                                      <p:stCondLst>
                                        <p:cond delay="0"/>
                                      </p:stCondLst>
                                      <p:childTnLst>
                                        <p:set>
                                          <p:cBhvr>
                                            <p:cTn id="72" dur="1" fill="hold">
                                              <p:stCondLst>
                                                <p:cond delay="0"/>
                                              </p:stCondLst>
                                            </p:cTn>
                                            <p:tgtEl>
                                              <p:spTgt spid="65"/>
                                            </p:tgtEl>
                                            <p:attrNameLst>
                                              <p:attrName>style.visibility</p:attrName>
                                            </p:attrNameLst>
                                          </p:cBhvr>
                                          <p:to>
                                            <p:strVal val="visible"/>
                                          </p:to>
                                        </p:set>
                                        <p:animEffect transition="in" filter="wipe(left)">
                                          <p:cBhvr>
                                            <p:cTn id="73"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15" grpId="0"/>
          <p:bldP spid="36" grpId="0"/>
          <p:bldP spid="38" grpId="0"/>
          <p:bldP spid="39" grpId="0"/>
          <p:bldP spid="63" grpId="0"/>
          <p:bldP spid="6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Effect transition="in" filter="fade">
                                          <p:cBhvr>
                                            <p:cTn id="9" dur="500"/>
                                            <p:tgtEl>
                                              <p:spTgt spid="41"/>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000"/>
                                </p:stCondLst>
                                <p:childTnLst>
                                  <p:par>
                                    <p:cTn id="17" presetID="10" presetClass="entr" presetSubtype="0"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childTnLst>
                              </p:cTn>
                            </p:par>
                            <p:par>
                              <p:cTn id="20" fill="hold">
                                <p:stCondLst>
                                  <p:cond delay="1500"/>
                                </p:stCondLst>
                                <p:childTnLst>
                                  <p:par>
                                    <p:cTn id="21" presetID="2" presetClass="entr" presetSubtype="3"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300" fill="hold"/>
                                            <p:tgtEl>
                                              <p:spTgt spid="3"/>
                                            </p:tgtEl>
                                            <p:attrNameLst>
                                              <p:attrName>ppt_x</p:attrName>
                                            </p:attrNameLst>
                                          </p:cBhvr>
                                          <p:tavLst>
                                            <p:tav tm="0">
                                              <p:val>
                                                <p:strVal val="1+#ppt_w/2"/>
                                              </p:val>
                                            </p:tav>
                                            <p:tav tm="100000">
                                              <p:val>
                                                <p:strVal val="#ppt_x"/>
                                              </p:val>
                                            </p:tav>
                                          </p:tavLst>
                                        </p:anim>
                                        <p:anim calcmode="lin" valueType="num">
                                          <p:cBhvr additive="base">
                                            <p:cTn id="24" dur="300" fill="hold"/>
                                            <p:tgtEl>
                                              <p:spTgt spid="3"/>
                                            </p:tgtEl>
                                            <p:attrNameLst>
                                              <p:attrName>ppt_y</p:attrName>
                                            </p:attrNameLst>
                                          </p:cBhvr>
                                          <p:tavLst>
                                            <p:tav tm="0">
                                              <p:val>
                                                <p:strVal val="0-#ppt_h/2"/>
                                              </p:val>
                                            </p:tav>
                                            <p:tav tm="100000">
                                              <p:val>
                                                <p:strVal val="#ppt_y"/>
                                              </p:val>
                                            </p:tav>
                                          </p:tavLst>
                                        </p:anim>
                                      </p:childTnLst>
                                    </p:cTn>
                                  </p:par>
                                </p:childTnLst>
                              </p:cTn>
                            </p:par>
                            <p:par>
                              <p:cTn id="25" fill="hold">
                                <p:stCondLst>
                                  <p:cond delay="1800"/>
                                </p:stCondLst>
                                <p:childTnLst>
                                  <p:par>
                                    <p:cTn id="26" presetID="22" presetClass="entr" presetSubtype="8" fill="hold" grpId="0"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wipe(left)">
                                          <p:cBhvr>
                                            <p:cTn id="28" dur="500"/>
                                            <p:tgtEl>
                                              <p:spTgt spid="15"/>
                                            </p:tgtEl>
                                          </p:cBhvr>
                                        </p:animEffect>
                                      </p:childTnLst>
                                    </p:cTn>
                                  </p:par>
                                </p:childTnLst>
                              </p:cTn>
                            </p:par>
                            <p:par>
                              <p:cTn id="29" fill="hold">
                                <p:stCondLst>
                                  <p:cond delay="2300"/>
                                </p:stCondLst>
                                <p:childTnLst>
                                  <p:par>
                                    <p:cTn id="30" presetID="2" presetClass="entr" presetSubtype="3" fill="hold" nodeType="afterEffect">
                                      <p:stCondLst>
                                        <p:cond delay="0"/>
                                      </p:stCondLst>
                                      <p:childTnLst>
                                        <p:set>
                                          <p:cBhvr>
                                            <p:cTn id="31" dur="1" fill="hold">
                                              <p:stCondLst>
                                                <p:cond delay="0"/>
                                              </p:stCondLst>
                                            </p:cTn>
                                            <p:tgtEl>
                                              <p:spTgt spid="47"/>
                                            </p:tgtEl>
                                            <p:attrNameLst>
                                              <p:attrName>style.visibility</p:attrName>
                                            </p:attrNameLst>
                                          </p:cBhvr>
                                          <p:to>
                                            <p:strVal val="visible"/>
                                          </p:to>
                                        </p:set>
                                        <p:anim calcmode="lin" valueType="num">
                                          <p:cBhvr additive="base">
                                            <p:cTn id="32" dur="300" fill="hold"/>
                                            <p:tgtEl>
                                              <p:spTgt spid="47"/>
                                            </p:tgtEl>
                                            <p:attrNameLst>
                                              <p:attrName>ppt_x</p:attrName>
                                            </p:attrNameLst>
                                          </p:cBhvr>
                                          <p:tavLst>
                                            <p:tav tm="0">
                                              <p:val>
                                                <p:strVal val="1+#ppt_w/2"/>
                                              </p:val>
                                            </p:tav>
                                            <p:tav tm="100000">
                                              <p:val>
                                                <p:strVal val="#ppt_x"/>
                                              </p:val>
                                            </p:tav>
                                          </p:tavLst>
                                        </p:anim>
                                        <p:anim calcmode="lin" valueType="num">
                                          <p:cBhvr additive="base">
                                            <p:cTn id="33" dur="300" fill="hold"/>
                                            <p:tgtEl>
                                              <p:spTgt spid="47"/>
                                            </p:tgtEl>
                                            <p:attrNameLst>
                                              <p:attrName>ppt_y</p:attrName>
                                            </p:attrNameLst>
                                          </p:cBhvr>
                                          <p:tavLst>
                                            <p:tav tm="0">
                                              <p:val>
                                                <p:strVal val="0-#ppt_h/2"/>
                                              </p:val>
                                            </p:tav>
                                            <p:tav tm="100000">
                                              <p:val>
                                                <p:strVal val="#ppt_y"/>
                                              </p:val>
                                            </p:tav>
                                          </p:tavLst>
                                        </p:anim>
                                      </p:childTnLst>
                                    </p:cTn>
                                  </p:par>
                                </p:childTnLst>
                              </p:cTn>
                            </p:par>
                            <p:par>
                              <p:cTn id="34" fill="hold">
                                <p:stCondLst>
                                  <p:cond delay="2600"/>
                                </p:stCondLst>
                                <p:childTnLst>
                                  <p:par>
                                    <p:cTn id="35" presetID="22" presetClass="entr" presetSubtype="8" fill="hold" grpId="0" nodeType="after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wipe(left)">
                                          <p:cBhvr>
                                            <p:cTn id="37" dur="500"/>
                                            <p:tgtEl>
                                              <p:spTgt spid="36"/>
                                            </p:tgtEl>
                                          </p:cBhvr>
                                        </p:animEffect>
                                      </p:childTnLst>
                                    </p:cTn>
                                  </p:par>
                                </p:childTnLst>
                              </p:cTn>
                            </p:par>
                            <p:par>
                              <p:cTn id="38" fill="hold">
                                <p:stCondLst>
                                  <p:cond delay="3100"/>
                                </p:stCondLst>
                                <p:childTnLst>
                                  <p:par>
                                    <p:cTn id="39" presetID="2" presetClass="entr" presetSubtype="3" fill="hold" nodeType="afterEffect">
                                      <p:stCondLst>
                                        <p:cond delay="0"/>
                                      </p:stCondLst>
                                      <p:childTnLst>
                                        <p:set>
                                          <p:cBhvr>
                                            <p:cTn id="40" dur="1" fill="hold">
                                              <p:stCondLst>
                                                <p:cond delay="0"/>
                                              </p:stCondLst>
                                            </p:cTn>
                                            <p:tgtEl>
                                              <p:spTgt spid="56"/>
                                            </p:tgtEl>
                                            <p:attrNameLst>
                                              <p:attrName>style.visibility</p:attrName>
                                            </p:attrNameLst>
                                          </p:cBhvr>
                                          <p:to>
                                            <p:strVal val="visible"/>
                                          </p:to>
                                        </p:set>
                                        <p:anim calcmode="lin" valueType="num">
                                          <p:cBhvr additive="base">
                                            <p:cTn id="41" dur="300" fill="hold"/>
                                            <p:tgtEl>
                                              <p:spTgt spid="56"/>
                                            </p:tgtEl>
                                            <p:attrNameLst>
                                              <p:attrName>ppt_x</p:attrName>
                                            </p:attrNameLst>
                                          </p:cBhvr>
                                          <p:tavLst>
                                            <p:tav tm="0">
                                              <p:val>
                                                <p:strVal val="1+#ppt_w/2"/>
                                              </p:val>
                                            </p:tav>
                                            <p:tav tm="100000">
                                              <p:val>
                                                <p:strVal val="#ppt_x"/>
                                              </p:val>
                                            </p:tav>
                                          </p:tavLst>
                                        </p:anim>
                                        <p:anim calcmode="lin" valueType="num">
                                          <p:cBhvr additive="base">
                                            <p:cTn id="42" dur="300" fill="hold"/>
                                            <p:tgtEl>
                                              <p:spTgt spid="56"/>
                                            </p:tgtEl>
                                            <p:attrNameLst>
                                              <p:attrName>ppt_y</p:attrName>
                                            </p:attrNameLst>
                                          </p:cBhvr>
                                          <p:tavLst>
                                            <p:tav tm="0">
                                              <p:val>
                                                <p:strVal val="0-#ppt_h/2"/>
                                              </p:val>
                                            </p:tav>
                                            <p:tav tm="100000">
                                              <p:val>
                                                <p:strVal val="#ppt_y"/>
                                              </p:val>
                                            </p:tav>
                                          </p:tavLst>
                                        </p:anim>
                                      </p:childTnLst>
                                    </p:cTn>
                                  </p:par>
                                </p:childTnLst>
                              </p:cTn>
                            </p:par>
                            <p:par>
                              <p:cTn id="43" fill="hold">
                                <p:stCondLst>
                                  <p:cond delay="3400"/>
                                </p:stCondLst>
                                <p:childTnLst>
                                  <p:par>
                                    <p:cTn id="44" presetID="22" presetClass="entr" presetSubtype="8" fill="hold" grpId="0" nodeType="afterEffect">
                                      <p:stCondLst>
                                        <p:cond delay="0"/>
                                      </p:stCondLst>
                                      <p:childTnLst>
                                        <p:set>
                                          <p:cBhvr>
                                            <p:cTn id="45" dur="1" fill="hold">
                                              <p:stCondLst>
                                                <p:cond delay="0"/>
                                              </p:stCondLst>
                                            </p:cTn>
                                            <p:tgtEl>
                                              <p:spTgt spid="63"/>
                                            </p:tgtEl>
                                            <p:attrNameLst>
                                              <p:attrName>style.visibility</p:attrName>
                                            </p:attrNameLst>
                                          </p:cBhvr>
                                          <p:to>
                                            <p:strVal val="visible"/>
                                          </p:to>
                                        </p:set>
                                        <p:animEffect transition="in" filter="wipe(left)">
                                          <p:cBhvr>
                                            <p:cTn id="46" dur="500"/>
                                            <p:tgtEl>
                                              <p:spTgt spid="63"/>
                                            </p:tgtEl>
                                          </p:cBhvr>
                                        </p:animEffect>
                                      </p:childTnLst>
                                    </p:cTn>
                                  </p:par>
                                </p:childTnLst>
                              </p:cTn>
                            </p:par>
                            <p:par>
                              <p:cTn id="47" fill="hold">
                                <p:stCondLst>
                                  <p:cond delay="3900"/>
                                </p:stCondLst>
                                <p:childTnLst>
                                  <p:par>
                                    <p:cTn id="48" presetID="2" presetClass="entr" presetSubtype="3" fill="hold" nodeType="afterEffect">
                                      <p:stCondLst>
                                        <p:cond delay="0"/>
                                      </p:stCondLst>
                                      <p:childTnLst>
                                        <p:set>
                                          <p:cBhvr>
                                            <p:cTn id="49" dur="1" fill="hold">
                                              <p:stCondLst>
                                                <p:cond delay="0"/>
                                              </p:stCondLst>
                                            </p:cTn>
                                            <p:tgtEl>
                                              <p:spTgt spid="50"/>
                                            </p:tgtEl>
                                            <p:attrNameLst>
                                              <p:attrName>style.visibility</p:attrName>
                                            </p:attrNameLst>
                                          </p:cBhvr>
                                          <p:to>
                                            <p:strVal val="visible"/>
                                          </p:to>
                                        </p:set>
                                        <p:anim calcmode="lin" valueType="num">
                                          <p:cBhvr additive="base">
                                            <p:cTn id="50" dur="300" fill="hold"/>
                                            <p:tgtEl>
                                              <p:spTgt spid="50"/>
                                            </p:tgtEl>
                                            <p:attrNameLst>
                                              <p:attrName>ppt_x</p:attrName>
                                            </p:attrNameLst>
                                          </p:cBhvr>
                                          <p:tavLst>
                                            <p:tav tm="0">
                                              <p:val>
                                                <p:strVal val="1+#ppt_w/2"/>
                                              </p:val>
                                            </p:tav>
                                            <p:tav tm="100000">
                                              <p:val>
                                                <p:strVal val="#ppt_x"/>
                                              </p:val>
                                            </p:tav>
                                          </p:tavLst>
                                        </p:anim>
                                        <p:anim calcmode="lin" valueType="num">
                                          <p:cBhvr additive="base">
                                            <p:cTn id="51" dur="300" fill="hold"/>
                                            <p:tgtEl>
                                              <p:spTgt spid="50"/>
                                            </p:tgtEl>
                                            <p:attrNameLst>
                                              <p:attrName>ppt_y</p:attrName>
                                            </p:attrNameLst>
                                          </p:cBhvr>
                                          <p:tavLst>
                                            <p:tav tm="0">
                                              <p:val>
                                                <p:strVal val="0-#ppt_h/2"/>
                                              </p:val>
                                            </p:tav>
                                            <p:tav tm="100000">
                                              <p:val>
                                                <p:strVal val="#ppt_y"/>
                                              </p:val>
                                            </p:tav>
                                          </p:tavLst>
                                        </p:anim>
                                      </p:childTnLst>
                                    </p:cTn>
                                  </p:par>
                                </p:childTnLst>
                              </p:cTn>
                            </p:par>
                            <p:par>
                              <p:cTn id="52" fill="hold">
                                <p:stCondLst>
                                  <p:cond delay="4200"/>
                                </p:stCondLst>
                                <p:childTnLst>
                                  <p:par>
                                    <p:cTn id="53" presetID="22" presetClass="entr" presetSubtype="8" fill="hold" grpId="0" nodeType="afterEffect">
                                      <p:stCondLst>
                                        <p:cond delay="0"/>
                                      </p:stCondLst>
                                      <p:childTnLst>
                                        <p:set>
                                          <p:cBhvr>
                                            <p:cTn id="54" dur="1" fill="hold">
                                              <p:stCondLst>
                                                <p:cond delay="0"/>
                                              </p:stCondLst>
                                            </p:cTn>
                                            <p:tgtEl>
                                              <p:spTgt spid="38"/>
                                            </p:tgtEl>
                                            <p:attrNameLst>
                                              <p:attrName>style.visibility</p:attrName>
                                            </p:attrNameLst>
                                          </p:cBhvr>
                                          <p:to>
                                            <p:strVal val="visible"/>
                                          </p:to>
                                        </p:set>
                                        <p:animEffect transition="in" filter="wipe(left)">
                                          <p:cBhvr>
                                            <p:cTn id="55" dur="500"/>
                                            <p:tgtEl>
                                              <p:spTgt spid="38"/>
                                            </p:tgtEl>
                                          </p:cBhvr>
                                        </p:animEffect>
                                      </p:childTnLst>
                                    </p:cTn>
                                  </p:par>
                                </p:childTnLst>
                              </p:cTn>
                            </p:par>
                            <p:par>
                              <p:cTn id="56" fill="hold">
                                <p:stCondLst>
                                  <p:cond delay="4700"/>
                                </p:stCondLst>
                                <p:childTnLst>
                                  <p:par>
                                    <p:cTn id="57" presetID="2" presetClass="entr" presetSubtype="3" fill="hold" nodeType="afterEffect">
                                      <p:stCondLst>
                                        <p:cond delay="0"/>
                                      </p:stCondLst>
                                      <p:childTnLst>
                                        <p:set>
                                          <p:cBhvr>
                                            <p:cTn id="58" dur="1" fill="hold">
                                              <p:stCondLst>
                                                <p:cond delay="0"/>
                                              </p:stCondLst>
                                            </p:cTn>
                                            <p:tgtEl>
                                              <p:spTgt spid="59"/>
                                            </p:tgtEl>
                                            <p:attrNameLst>
                                              <p:attrName>style.visibility</p:attrName>
                                            </p:attrNameLst>
                                          </p:cBhvr>
                                          <p:to>
                                            <p:strVal val="visible"/>
                                          </p:to>
                                        </p:set>
                                        <p:anim calcmode="lin" valueType="num">
                                          <p:cBhvr additive="base">
                                            <p:cTn id="59" dur="300" fill="hold"/>
                                            <p:tgtEl>
                                              <p:spTgt spid="59"/>
                                            </p:tgtEl>
                                            <p:attrNameLst>
                                              <p:attrName>ppt_x</p:attrName>
                                            </p:attrNameLst>
                                          </p:cBhvr>
                                          <p:tavLst>
                                            <p:tav tm="0">
                                              <p:val>
                                                <p:strVal val="1+#ppt_w/2"/>
                                              </p:val>
                                            </p:tav>
                                            <p:tav tm="100000">
                                              <p:val>
                                                <p:strVal val="#ppt_x"/>
                                              </p:val>
                                            </p:tav>
                                          </p:tavLst>
                                        </p:anim>
                                        <p:anim calcmode="lin" valueType="num">
                                          <p:cBhvr additive="base">
                                            <p:cTn id="60" dur="300" fill="hold"/>
                                            <p:tgtEl>
                                              <p:spTgt spid="59"/>
                                            </p:tgtEl>
                                            <p:attrNameLst>
                                              <p:attrName>ppt_y</p:attrName>
                                            </p:attrNameLst>
                                          </p:cBhvr>
                                          <p:tavLst>
                                            <p:tav tm="0">
                                              <p:val>
                                                <p:strVal val="0-#ppt_h/2"/>
                                              </p:val>
                                            </p:tav>
                                            <p:tav tm="100000">
                                              <p:val>
                                                <p:strVal val="#ppt_y"/>
                                              </p:val>
                                            </p:tav>
                                          </p:tavLst>
                                        </p:anim>
                                      </p:childTnLst>
                                    </p:cTn>
                                  </p:par>
                                </p:childTnLst>
                              </p:cTn>
                            </p:par>
                            <p:par>
                              <p:cTn id="61" fill="hold">
                                <p:stCondLst>
                                  <p:cond delay="5000"/>
                                </p:stCondLst>
                                <p:childTnLst>
                                  <p:par>
                                    <p:cTn id="62" presetID="22" presetClass="entr" presetSubtype="8" fill="hold" grpId="0" nodeType="afterEffect">
                                      <p:stCondLst>
                                        <p:cond delay="0"/>
                                      </p:stCondLst>
                                      <p:childTnLst>
                                        <p:set>
                                          <p:cBhvr>
                                            <p:cTn id="63" dur="1" fill="hold">
                                              <p:stCondLst>
                                                <p:cond delay="0"/>
                                              </p:stCondLst>
                                            </p:cTn>
                                            <p:tgtEl>
                                              <p:spTgt spid="39"/>
                                            </p:tgtEl>
                                            <p:attrNameLst>
                                              <p:attrName>style.visibility</p:attrName>
                                            </p:attrNameLst>
                                          </p:cBhvr>
                                          <p:to>
                                            <p:strVal val="visible"/>
                                          </p:to>
                                        </p:set>
                                        <p:animEffect transition="in" filter="wipe(left)">
                                          <p:cBhvr>
                                            <p:cTn id="64" dur="500"/>
                                            <p:tgtEl>
                                              <p:spTgt spid="39"/>
                                            </p:tgtEl>
                                          </p:cBhvr>
                                        </p:animEffect>
                                      </p:childTnLst>
                                    </p:cTn>
                                  </p:par>
                                </p:childTnLst>
                              </p:cTn>
                            </p:par>
                            <p:par>
                              <p:cTn id="65" fill="hold">
                                <p:stCondLst>
                                  <p:cond delay="5500"/>
                                </p:stCondLst>
                                <p:childTnLst>
                                  <p:par>
                                    <p:cTn id="66" presetID="2" presetClass="entr" presetSubtype="3" fill="hold" nodeType="afterEffect">
                                      <p:stCondLst>
                                        <p:cond delay="0"/>
                                      </p:stCondLst>
                                      <p:childTnLst>
                                        <p:set>
                                          <p:cBhvr>
                                            <p:cTn id="67" dur="1" fill="hold">
                                              <p:stCondLst>
                                                <p:cond delay="0"/>
                                              </p:stCondLst>
                                            </p:cTn>
                                            <p:tgtEl>
                                              <p:spTgt spid="53"/>
                                            </p:tgtEl>
                                            <p:attrNameLst>
                                              <p:attrName>style.visibility</p:attrName>
                                            </p:attrNameLst>
                                          </p:cBhvr>
                                          <p:to>
                                            <p:strVal val="visible"/>
                                          </p:to>
                                        </p:set>
                                        <p:anim calcmode="lin" valueType="num">
                                          <p:cBhvr additive="base">
                                            <p:cTn id="68" dur="300" fill="hold"/>
                                            <p:tgtEl>
                                              <p:spTgt spid="53"/>
                                            </p:tgtEl>
                                            <p:attrNameLst>
                                              <p:attrName>ppt_x</p:attrName>
                                            </p:attrNameLst>
                                          </p:cBhvr>
                                          <p:tavLst>
                                            <p:tav tm="0">
                                              <p:val>
                                                <p:strVal val="1+#ppt_w/2"/>
                                              </p:val>
                                            </p:tav>
                                            <p:tav tm="100000">
                                              <p:val>
                                                <p:strVal val="#ppt_x"/>
                                              </p:val>
                                            </p:tav>
                                          </p:tavLst>
                                        </p:anim>
                                        <p:anim calcmode="lin" valueType="num">
                                          <p:cBhvr additive="base">
                                            <p:cTn id="69" dur="300" fill="hold"/>
                                            <p:tgtEl>
                                              <p:spTgt spid="53"/>
                                            </p:tgtEl>
                                            <p:attrNameLst>
                                              <p:attrName>ppt_y</p:attrName>
                                            </p:attrNameLst>
                                          </p:cBhvr>
                                          <p:tavLst>
                                            <p:tav tm="0">
                                              <p:val>
                                                <p:strVal val="0-#ppt_h/2"/>
                                              </p:val>
                                            </p:tav>
                                            <p:tav tm="100000">
                                              <p:val>
                                                <p:strVal val="#ppt_y"/>
                                              </p:val>
                                            </p:tav>
                                          </p:tavLst>
                                        </p:anim>
                                      </p:childTnLst>
                                    </p:cTn>
                                  </p:par>
                                </p:childTnLst>
                              </p:cTn>
                            </p:par>
                            <p:par>
                              <p:cTn id="70" fill="hold">
                                <p:stCondLst>
                                  <p:cond delay="5800"/>
                                </p:stCondLst>
                                <p:childTnLst>
                                  <p:par>
                                    <p:cTn id="71" presetID="22" presetClass="entr" presetSubtype="8" fill="hold" grpId="0" nodeType="afterEffect">
                                      <p:stCondLst>
                                        <p:cond delay="0"/>
                                      </p:stCondLst>
                                      <p:childTnLst>
                                        <p:set>
                                          <p:cBhvr>
                                            <p:cTn id="72" dur="1" fill="hold">
                                              <p:stCondLst>
                                                <p:cond delay="0"/>
                                              </p:stCondLst>
                                            </p:cTn>
                                            <p:tgtEl>
                                              <p:spTgt spid="65"/>
                                            </p:tgtEl>
                                            <p:attrNameLst>
                                              <p:attrName>style.visibility</p:attrName>
                                            </p:attrNameLst>
                                          </p:cBhvr>
                                          <p:to>
                                            <p:strVal val="visible"/>
                                          </p:to>
                                        </p:set>
                                        <p:animEffect transition="in" filter="wipe(left)">
                                          <p:cBhvr>
                                            <p:cTn id="73"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15" grpId="0"/>
          <p:bldP spid="36" grpId="0"/>
          <p:bldP spid="38" grpId="0"/>
          <p:bldP spid="39" grpId="0"/>
          <p:bldP spid="63" grpId="0"/>
          <p:bldP spid="65"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2140949" y="1248750"/>
            <a:ext cx="3094708" cy="1765186"/>
            <a:chOff x="2140949" y="1248750"/>
            <a:chExt cx="3094708" cy="1765186"/>
          </a:xfrm>
        </p:grpSpPr>
        <p:graphicFrame>
          <p:nvGraphicFramePr>
            <p:cNvPr id="6" name="图表 5"/>
            <p:cNvGraphicFramePr/>
            <p:nvPr>
              <p:extLst>
                <p:ext uri="{D42A27DB-BD31-4B8C-83A1-F6EECF244321}">
                  <p14:modId xmlns:p14="http://schemas.microsoft.com/office/powerpoint/2010/main" val="943704125"/>
                </p:ext>
              </p:extLst>
            </p:nvPr>
          </p:nvGraphicFramePr>
          <p:xfrm>
            <a:off x="2140949" y="1248750"/>
            <a:ext cx="3094708" cy="1765186"/>
          </p:xfrm>
          <a:graphic>
            <a:graphicData uri="http://schemas.openxmlformats.org/drawingml/2006/chart">
              <c:chart xmlns:c="http://schemas.openxmlformats.org/drawingml/2006/chart" xmlns:r="http://schemas.openxmlformats.org/officeDocument/2006/relationships" r:id="rId3"/>
            </a:graphicData>
          </a:graphic>
        </p:graphicFrame>
        <p:sp>
          <p:nvSpPr>
            <p:cNvPr id="10" name="文本框 28"/>
            <p:cNvSpPr txBox="1"/>
            <p:nvPr/>
          </p:nvSpPr>
          <p:spPr>
            <a:xfrm>
              <a:off x="3157201" y="1920949"/>
              <a:ext cx="943789" cy="461665"/>
            </a:xfrm>
            <a:prstGeom prst="rect">
              <a:avLst/>
            </a:prstGeom>
            <a:noFill/>
          </p:spPr>
          <p:txBody>
            <a:bodyPr wrap="square" rtlCol="0">
              <a:spAutoFit/>
            </a:bodyPr>
            <a:lstStyle/>
            <a:p>
              <a:pPr algn="ctr"/>
              <a:r>
                <a:rPr lang="en-US" altLang="zh-CN" sz="2400" dirty="0">
                  <a:solidFill>
                    <a:schemeClr val="tx1">
                      <a:lumMod val="50000"/>
                      <a:lumOff val="50000"/>
                    </a:schemeClr>
                  </a:solidFill>
                  <a:latin typeface="Impact" panose="020B0806030902050204" pitchFamily="34" charset="0"/>
                </a:rPr>
                <a:t>50</a:t>
              </a:r>
              <a:r>
                <a:rPr lang="en-US" altLang="zh-CN" sz="1500" dirty="0">
                  <a:solidFill>
                    <a:schemeClr val="tx1">
                      <a:lumMod val="50000"/>
                      <a:lumOff val="50000"/>
                    </a:schemeClr>
                  </a:solidFill>
                  <a:latin typeface="Impact" panose="020B0806030902050204" pitchFamily="34" charset="0"/>
                </a:rPr>
                <a:t>%</a:t>
              </a:r>
              <a:endParaRPr lang="zh-CN" altLang="en-US" sz="1500" dirty="0">
                <a:solidFill>
                  <a:schemeClr val="tx1">
                    <a:lumMod val="50000"/>
                    <a:lumOff val="50000"/>
                  </a:schemeClr>
                </a:solidFill>
                <a:latin typeface="Impact" panose="020B0806030902050204" pitchFamily="34" charset="0"/>
              </a:endParaRPr>
            </a:p>
          </p:txBody>
        </p:sp>
      </p:grpSp>
      <p:grpSp>
        <p:nvGrpSpPr>
          <p:cNvPr id="3" name="组合 2"/>
          <p:cNvGrpSpPr/>
          <p:nvPr/>
        </p:nvGrpSpPr>
        <p:grpSpPr>
          <a:xfrm>
            <a:off x="5675738" y="1248750"/>
            <a:ext cx="3094708" cy="1765186"/>
            <a:chOff x="5675738" y="1248750"/>
            <a:chExt cx="3094708" cy="1765186"/>
          </a:xfrm>
        </p:grpSpPr>
        <p:graphicFrame>
          <p:nvGraphicFramePr>
            <p:cNvPr id="8" name="图表 7"/>
            <p:cNvGraphicFramePr/>
            <p:nvPr>
              <p:extLst>
                <p:ext uri="{D42A27DB-BD31-4B8C-83A1-F6EECF244321}">
                  <p14:modId xmlns:p14="http://schemas.microsoft.com/office/powerpoint/2010/main" val="2495234159"/>
                </p:ext>
              </p:extLst>
            </p:nvPr>
          </p:nvGraphicFramePr>
          <p:xfrm>
            <a:off x="5675738" y="1248750"/>
            <a:ext cx="3094708" cy="1765186"/>
          </p:xfrm>
          <a:graphic>
            <a:graphicData uri="http://schemas.openxmlformats.org/drawingml/2006/chart">
              <c:chart xmlns:c="http://schemas.openxmlformats.org/drawingml/2006/chart" xmlns:r="http://schemas.openxmlformats.org/officeDocument/2006/relationships" r:id="rId4"/>
            </a:graphicData>
          </a:graphic>
        </p:graphicFrame>
        <p:sp>
          <p:nvSpPr>
            <p:cNvPr id="12" name="文本框 30"/>
            <p:cNvSpPr txBox="1"/>
            <p:nvPr/>
          </p:nvSpPr>
          <p:spPr>
            <a:xfrm>
              <a:off x="6718501" y="1920949"/>
              <a:ext cx="943789" cy="461665"/>
            </a:xfrm>
            <a:prstGeom prst="rect">
              <a:avLst/>
            </a:prstGeom>
            <a:noFill/>
          </p:spPr>
          <p:txBody>
            <a:bodyPr wrap="square" rtlCol="0">
              <a:spAutoFit/>
            </a:bodyPr>
            <a:lstStyle/>
            <a:p>
              <a:pPr algn="ctr"/>
              <a:r>
                <a:rPr lang="en-US" altLang="zh-CN" sz="2400" dirty="0">
                  <a:solidFill>
                    <a:schemeClr val="tx1">
                      <a:lumMod val="50000"/>
                      <a:lumOff val="50000"/>
                    </a:schemeClr>
                  </a:solidFill>
                  <a:latin typeface="Impact" panose="020B0806030902050204" pitchFamily="34" charset="0"/>
                </a:rPr>
                <a:t>100</a:t>
              </a:r>
              <a:r>
                <a:rPr lang="en-US" altLang="zh-CN" sz="1500" dirty="0">
                  <a:solidFill>
                    <a:schemeClr val="tx1">
                      <a:lumMod val="50000"/>
                      <a:lumOff val="50000"/>
                    </a:schemeClr>
                  </a:solidFill>
                  <a:latin typeface="Impact" panose="020B0806030902050204" pitchFamily="34" charset="0"/>
                </a:rPr>
                <a:t>%</a:t>
              </a:r>
              <a:endParaRPr lang="zh-CN" altLang="en-US" sz="1500" dirty="0">
                <a:solidFill>
                  <a:schemeClr val="tx1">
                    <a:lumMod val="50000"/>
                    <a:lumOff val="50000"/>
                  </a:schemeClr>
                </a:solidFill>
                <a:latin typeface="Impact" panose="020B0806030902050204" pitchFamily="34" charset="0"/>
              </a:endParaRPr>
            </a:p>
          </p:txBody>
        </p:sp>
      </p:grpSp>
      <p:sp>
        <p:nvSpPr>
          <p:cNvPr id="36" name="TextBox 35"/>
          <p:cNvSpPr txBox="1"/>
          <p:nvPr/>
        </p:nvSpPr>
        <p:spPr>
          <a:xfrm>
            <a:off x="3440921" y="227424"/>
            <a:ext cx="2262158"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案例对比分析</a:t>
            </a:r>
          </a:p>
        </p:txBody>
      </p:sp>
      <p:grpSp>
        <p:nvGrpSpPr>
          <p:cNvPr id="28" name="组合 27"/>
          <p:cNvGrpSpPr/>
          <p:nvPr/>
        </p:nvGrpSpPr>
        <p:grpSpPr>
          <a:xfrm>
            <a:off x="373555" y="1248750"/>
            <a:ext cx="3094708" cy="1765186"/>
            <a:chOff x="373555" y="1248750"/>
            <a:chExt cx="3094708" cy="1765186"/>
          </a:xfrm>
        </p:grpSpPr>
        <p:graphicFrame>
          <p:nvGraphicFramePr>
            <p:cNvPr id="5" name="图表 4"/>
            <p:cNvGraphicFramePr/>
            <p:nvPr>
              <p:extLst>
                <p:ext uri="{D42A27DB-BD31-4B8C-83A1-F6EECF244321}">
                  <p14:modId xmlns:p14="http://schemas.microsoft.com/office/powerpoint/2010/main" val="765557760"/>
                </p:ext>
              </p:extLst>
            </p:nvPr>
          </p:nvGraphicFramePr>
          <p:xfrm>
            <a:off x="373555" y="1248750"/>
            <a:ext cx="3094708" cy="1765186"/>
          </p:xfrm>
          <a:graphic>
            <a:graphicData uri="http://schemas.openxmlformats.org/drawingml/2006/chart">
              <c:chart xmlns:c="http://schemas.openxmlformats.org/drawingml/2006/chart" xmlns:r="http://schemas.openxmlformats.org/officeDocument/2006/relationships" r:id="rId5"/>
            </a:graphicData>
          </a:graphic>
        </p:graphicFrame>
        <p:sp>
          <p:nvSpPr>
            <p:cNvPr id="9" name="文本框 27"/>
            <p:cNvSpPr txBox="1"/>
            <p:nvPr/>
          </p:nvSpPr>
          <p:spPr>
            <a:xfrm>
              <a:off x="1398644" y="1920949"/>
              <a:ext cx="943789" cy="461665"/>
            </a:xfrm>
            <a:prstGeom prst="rect">
              <a:avLst/>
            </a:prstGeom>
            <a:noFill/>
          </p:spPr>
          <p:txBody>
            <a:bodyPr wrap="square" rtlCol="0">
              <a:spAutoFit/>
            </a:bodyPr>
            <a:lstStyle/>
            <a:p>
              <a:pPr algn="ctr"/>
              <a:r>
                <a:rPr lang="en-US" altLang="zh-CN" sz="2400" dirty="0">
                  <a:solidFill>
                    <a:schemeClr val="tx1">
                      <a:lumMod val="50000"/>
                      <a:lumOff val="50000"/>
                    </a:schemeClr>
                  </a:solidFill>
                  <a:latin typeface="Impact" panose="020B0806030902050204" pitchFamily="34" charset="0"/>
                </a:rPr>
                <a:t>30</a:t>
              </a:r>
              <a:r>
                <a:rPr lang="en-US" altLang="zh-CN" sz="1500" dirty="0">
                  <a:solidFill>
                    <a:schemeClr val="tx1">
                      <a:lumMod val="50000"/>
                      <a:lumOff val="50000"/>
                    </a:schemeClr>
                  </a:solidFill>
                  <a:latin typeface="Impact" panose="020B0806030902050204" pitchFamily="34" charset="0"/>
                </a:rPr>
                <a:t>%</a:t>
              </a:r>
              <a:endParaRPr lang="zh-CN" altLang="en-US" sz="1500" dirty="0">
                <a:solidFill>
                  <a:schemeClr val="tx1">
                    <a:lumMod val="50000"/>
                    <a:lumOff val="50000"/>
                  </a:schemeClr>
                </a:solidFill>
                <a:latin typeface="Impact" panose="020B0806030902050204" pitchFamily="34" charset="0"/>
              </a:endParaRPr>
            </a:p>
          </p:txBody>
        </p:sp>
      </p:grpSp>
      <p:grpSp>
        <p:nvGrpSpPr>
          <p:cNvPr id="26" name="组合 25"/>
          <p:cNvGrpSpPr/>
          <p:nvPr/>
        </p:nvGrpSpPr>
        <p:grpSpPr>
          <a:xfrm>
            <a:off x="3908344" y="1248750"/>
            <a:ext cx="3094708" cy="1765186"/>
            <a:chOff x="3908344" y="1248750"/>
            <a:chExt cx="3094708" cy="1765186"/>
          </a:xfrm>
        </p:grpSpPr>
        <p:graphicFrame>
          <p:nvGraphicFramePr>
            <p:cNvPr id="7" name="图表 6"/>
            <p:cNvGraphicFramePr/>
            <p:nvPr>
              <p:extLst>
                <p:ext uri="{D42A27DB-BD31-4B8C-83A1-F6EECF244321}">
                  <p14:modId xmlns:p14="http://schemas.microsoft.com/office/powerpoint/2010/main" val="1099896728"/>
                </p:ext>
              </p:extLst>
            </p:nvPr>
          </p:nvGraphicFramePr>
          <p:xfrm>
            <a:off x="3908344" y="1248750"/>
            <a:ext cx="3094708" cy="1765186"/>
          </p:xfrm>
          <a:graphic>
            <a:graphicData uri="http://schemas.openxmlformats.org/drawingml/2006/chart">
              <c:chart xmlns:c="http://schemas.openxmlformats.org/drawingml/2006/chart" xmlns:r="http://schemas.openxmlformats.org/officeDocument/2006/relationships" r:id="rId6"/>
            </a:graphicData>
          </a:graphic>
        </p:graphicFrame>
        <p:sp>
          <p:nvSpPr>
            <p:cNvPr id="11" name="文本框 29"/>
            <p:cNvSpPr txBox="1"/>
            <p:nvPr/>
          </p:nvSpPr>
          <p:spPr>
            <a:xfrm>
              <a:off x="4915759" y="1920949"/>
              <a:ext cx="943789" cy="461665"/>
            </a:xfrm>
            <a:prstGeom prst="rect">
              <a:avLst/>
            </a:prstGeom>
            <a:noFill/>
          </p:spPr>
          <p:txBody>
            <a:bodyPr wrap="square" rtlCol="0">
              <a:spAutoFit/>
            </a:bodyPr>
            <a:lstStyle/>
            <a:p>
              <a:pPr algn="ctr"/>
              <a:r>
                <a:rPr lang="en-US" altLang="zh-CN" sz="2400" dirty="0">
                  <a:solidFill>
                    <a:schemeClr val="tx1">
                      <a:lumMod val="50000"/>
                      <a:lumOff val="50000"/>
                    </a:schemeClr>
                  </a:solidFill>
                  <a:latin typeface="Impact" panose="020B0806030902050204" pitchFamily="34" charset="0"/>
                </a:rPr>
                <a:t>80</a:t>
              </a:r>
              <a:r>
                <a:rPr lang="en-US" altLang="zh-CN" sz="1500" dirty="0">
                  <a:solidFill>
                    <a:schemeClr val="tx1">
                      <a:lumMod val="50000"/>
                      <a:lumOff val="50000"/>
                    </a:schemeClr>
                  </a:solidFill>
                  <a:latin typeface="Impact" panose="020B0806030902050204" pitchFamily="34" charset="0"/>
                </a:rPr>
                <a:t>%</a:t>
              </a:r>
              <a:endParaRPr lang="zh-CN" altLang="en-US" sz="1500" dirty="0">
                <a:solidFill>
                  <a:schemeClr val="tx1">
                    <a:lumMod val="50000"/>
                    <a:lumOff val="50000"/>
                  </a:schemeClr>
                </a:solidFill>
                <a:latin typeface="Impact" panose="020B0806030902050204" pitchFamily="34" charset="0"/>
              </a:endParaRPr>
            </a:p>
          </p:txBody>
        </p:sp>
      </p:grpSp>
      <p:sp>
        <p:nvSpPr>
          <p:cNvPr id="17" name="矩形 1"/>
          <p:cNvSpPr>
            <a:spLocks noChangeArrowheads="1"/>
          </p:cNvSpPr>
          <p:nvPr/>
        </p:nvSpPr>
        <p:spPr bwMode="auto">
          <a:xfrm>
            <a:off x="1215231" y="4285428"/>
            <a:ext cx="671353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30000"/>
              </a:lnSpc>
              <a:spcBef>
                <a:spcPct val="0"/>
              </a:spcBef>
            </a:pPr>
            <a:r>
              <a:rPr lang="zh-CN" altLang="en-US" sz="10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在此录入上述图表的综合描述说明，在此录入上述图表的综合描述说明，在此录入上述图表的综合描述说明，在此录入上述图表的综合描述说明</a:t>
            </a:r>
            <a:r>
              <a:rPr lang="zh-CN" altLang="en-US" sz="1000" dirty="0" smtClean="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a:t>
            </a:r>
            <a:r>
              <a:rPr lang="zh-CN" altLang="en-US" sz="1000" dirty="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在此录入上述图表的综合描述说明，在此录入上述图表的综合描述说明</a:t>
            </a:r>
            <a:r>
              <a:rPr lang="zh-CN" altLang="en-US" sz="1000" dirty="0" smtClean="0">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rPr>
              <a:t>，</a:t>
            </a:r>
            <a:endParaRPr lang="zh-CN" altLang="en-US" sz="1000" dirty="0">
              <a:solidFill>
                <a:schemeClr val="accent1"/>
              </a:solidFill>
              <a:latin typeface="微软雅黑" panose="020B0503020204020204" pitchFamily="34" charset="-122"/>
              <a:ea typeface="微软雅黑" panose="020B0503020204020204" pitchFamily="34" charset="-122"/>
            </a:endParaRPr>
          </a:p>
        </p:txBody>
      </p:sp>
      <p:sp>
        <p:nvSpPr>
          <p:cNvPr id="18" name="TextBox 291"/>
          <p:cNvSpPr>
            <a:spLocks noChangeArrowheads="1"/>
          </p:cNvSpPr>
          <p:nvPr/>
        </p:nvSpPr>
        <p:spPr bwMode="auto">
          <a:xfrm>
            <a:off x="1318019" y="2977924"/>
            <a:ext cx="9156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zh-CN" altLang="en-US" dirty="0" smtClean="0">
                <a:solidFill>
                  <a:srgbClr val="0070C0"/>
                </a:solidFill>
                <a:latin typeface="微软雅黑" panose="020B0503020204020204" pitchFamily="34" charset="-122"/>
                <a:ea typeface="微软雅黑" panose="020B0503020204020204" pitchFamily="34" charset="-122"/>
              </a:rPr>
              <a:t>案例</a:t>
            </a:r>
            <a:r>
              <a:rPr lang="en-US" altLang="zh-CN" dirty="0" smtClean="0">
                <a:solidFill>
                  <a:srgbClr val="0070C0"/>
                </a:solidFill>
                <a:latin typeface="微软雅黑" panose="020B0503020204020204" pitchFamily="34" charset="-122"/>
                <a:ea typeface="微软雅黑" panose="020B0503020204020204" pitchFamily="34" charset="-122"/>
              </a:rPr>
              <a:t>01</a:t>
            </a:r>
            <a:endParaRPr lang="zh-CN" altLang="en-US" dirty="0">
              <a:solidFill>
                <a:srgbClr val="0070C0"/>
              </a:solidFill>
              <a:latin typeface="微软雅黑" panose="020B0503020204020204" pitchFamily="34" charset="-122"/>
              <a:ea typeface="微软雅黑" panose="020B0503020204020204" pitchFamily="34" charset="-122"/>
            </a:endParaRPr>
          </a:p>
        </p:txBody>
      </p:sp>
      <p:sp>
        <p:nvSpPr>
          <p:cNvPr id="19" name="TextBox 292"/>
          <p:cNvSpPr>
            <a:spLocks noChangeArrowheads="1"/>
          </p:cNvSpPr>
          <p:nvPr/>
        </p:nvSpPr>
        <p:spPr bwMode="auto">
          <a:xfrm>
            <a:off x="3209968" y="2977924"/>
            <a:ext cx="8354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zh-CN" altLang="en-US" sz="1600" dirty="0">
                <a:solidFill>
                  <a:srgbClr val="0070C0"/>
                </a:solidFill>
                <a:latin typeface="微软雅黑" panose="020B0503020204020204" pitchFamily="34" charset="-122"/>
                <a:ea typeface="微软雅黑" panose="020B0503020204020204" pitchFamily="34" charset="-122"/>
              </a:rPr>
              <a:t>案例</a:t>
            </a:r>
            <a:r>
              <a:rPr lang="en-US" altLang="zh-CN" sz="1600" dirty="0" smtClean="0">
                <a:solidFill>
                  <a:srgbClr val="0070C0"/>
                </a:solidFill>
                <a:latin typeface="微软雅黑" panose="020B0503020204020204" pitchFamily="34" charset="-122"/>
                <a:ea typeface="微软雅黑" panose="020B0503020204020204" pitchFamily="34" charset="-122"/>
              </a:rPr>
              <a:t>02</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20" name="TextBox 293"/>
          <p:cNvSpPr>
            <a:spLocks noChangeArrowheads="1"/>
          </p:cNvSpPr>
          <p:nvPr/>
        </p:nvSpPr>
        <p:spPr bwMode="auto">
          <a:xfrm>
            <a:off x="5021768" y="2977924"/>
            <a:ext cx="8354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zh-CN" altLang="en-US" sz="1600" dirty="0">
                <a:solidFill>
                  <a:srgbClr val="0070C0"/>
                </a:solidFill>
                <a:latin typeface="微软雅黑" panose="020B0503020204020204" pitchFamily="34" charset="-122"/>
                <a:ea typeface="微软雅黑" panose="020B0503020204020204" pitchFamily="34" charset="-122"/>
              </a:rPr>
              <a:t>案例</a:t>
            </a:r>
            <a:r>
              <a:rPr lang="en-US" altLang="zh-CN" sz="1600" dirty="0" smtClean="0">
                <a:solidFill>
                  <a:srgbClr val="0070C0"/>
                </a:solidFill>
                <a:latin typeface="微软雅黑" panose="020B0503020204020204" pitchFamily="34" charset="-122"/>
                <a:ea typeface="微软雅黑" panose="020B0503020204020204" pitchFamily="34" charset="-122"/>
              </a:rPr>
              <a:t>03</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21" name="TextBox 294"/>
          <p:cNvSpPr>
            <a:spLocks noChangeArrowheads="1"/>
          </p:cNvSpPr>
          <p:nvPr/>
        </p:nvSpPr>
        <p:spPr bwMode="auto">
          <a:xfrm>
            <a:off x="6833568" y="2977924"/>
            <a:ext cx="8354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zh-CN" altLang="en-US" sz="1600" dirty="0">
                <a:solidFill>
                  <a:srgbClr val="0070C0"/>
                </a:solidFill>
                <a:latin typeface="微软雅黑" panose="020B0503020204020204" pitchFamily="34" charset="-122"/>
                <a:ea typeface="微软雅黑" panose="020B0503020204020204" pitchFamily="34" charset="-122"/>
              </a:rPr>
              <a:t>案例</a:t>
            </a:r>
            <a:r>
              <a:rPr lang="en-US" altLang="zh-CN" sz="1600" dirty="0" smtClean="0">
                <a:solidFill>
                  <a:srgbClr val="0070C0"/>
                </a:solidFill>
                <a:latin typeface="微软雅黑" panose="020B0503020204020204" pitchFamily="34" charset="-122"/>
                <a:ea typeface="微软雅黑" panose="020B0503020204020204" pitchFamily="34" charset="-122"/>
              </a:rPr>
              <a:t>04</a:t>
            </a:r>
            <a:endParaRPr lang="zh-CN" altLang="en-US" sz="1600" dirty="0">
              <a:solidFill>
                <a:srgbClr val="0070C0"/>
              </a:solidFill>
              <a:latin typeface="微软雅黑" panose="020B0503020204020204" pitchFamily="34" charset="-122"/>
              <a:ea typeface="微软雅黑" panose="020B0503020204020204" pitchFamily="34" charset="-122"/>
            </a:endParaRPr>
          </a:p>
        </p:txBody>
      </p:sp>
      <p:sp>
        <p:nvSpPr>
          <p:cNvPr id="22" name="TextBox 21"/>
          <p:cNvSpPr txBox="1"/>
          <p:nvPr/>
        </p:nvSpPr>
        <p:spPr>
          <a:xfrm>
            <a:off x="1034916" y="3352271"/>
            <a:ext cx="1481841" cy="746358"/>
          </a:xfrm>
          <a:prstGeom prst="rect">
            <a:avLst/>
          </a:prstGeom>
          <a:noFill/>
        </p:spPr>
        <p:txBody>
          <a:bodyPr wrap="square" lIns="68580" tIns="34290" rIns="68580" bIns="34290" rtlCol="0">
            <a:spAutoFit/>
          </a:bodyPr>
          <a:lstStyle/>
          <a:p>
            <a:pPr algn="ct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此处添加详细文本描述此处添加详细文本描述此处添加详细文本描述</a:t>
            </a:r>
          </a:p>
        </p:txBody>
      </p:sp>
      <p:sp>
        <p:nvSpPr>
          <p:cNvPr id="23" name="TextBox 22"/>
          <p:cNvSpPr txBox="1"/>
          <p:nvPr/>
        </p:nvSpPr>
        <p:spPr>
          <a:xfrm>
            <a:off x="2908454" y="3352271"/>
            <a:ext cx="1481841" cy="746358"/>
          </a:xfrm>
          <a:prstGeom prst="rect">
            <a:avLst/>
          </a:prstGeom>
          <a:noFill/>
        </p:spPr>
        <p:txBody>
          <a:bodyPr wrap="square" lIns="68580" tIns="34290" rIns="68580" bIns="34290" rtlCol="0">
            <a:spAutoFit/>
          </a:bodyPr>
          <a:lstStyle/>
          <a:p>
            <a:pPr algn="ct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此处添加详细文本描述此处添加详细文本描述此处添加详细文本描述</a:t>
            </a:r>
          </a:p>
        </p:txBody>
      </p:sp>
      <p:sp>
        <p:nvSpPr>
          <p:cNvPr id="24" name="TextBox 23"/>
          <p:cNvSpPr txBox="1"/>
          <p:nvPr/>
        </p:nvSpPr>
        <p:spPr>
          <a:xfrm>
            <a:off x="4781992" y="3352271"/>
            <a:ext cx="1481841" cy="746358"/>
          </a:xfrm>
          <a:prstGeom prst="rect">
            <a:avLst/>
          </a:prstGeom>
          <a:noFill/>
        </p:spPr>
        <p:txBody>
          <a:bodyPr wrap="square" lIns="68580" tIns="34290" rIns="68580" bIns="34290" rtlCol="0">
            <a:spAutoFit/>
          </a:bodyPr>
          <a:lstStyle/>
          <a:p>
            <a:pPr algn="ct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此处添加详细文本描述此处添加详细文本描述此处添加详细文本描述</a:t>
            </a:r>
          </a:p>
        </p:txBody>
      </p:sp>
      <p:sp>
        <p:nvSpPr>
          <p:cNvPr id="25" name="TextBox 24"/>
          <p:cNvSpPr txBox="1"/>
          <p:nvPr/>
        </p:nvSpPr>
        <p:spPr>
          <a:xfrm>
            <a:off x="6510391" y="3352271"/>
            <a:ext cx="1481841" cy="746358"/>
          </a:xfrm>
          <a:prstGeom prst="rect">
            <a:avLst/>
          </a:prstGeom>
          <a:noFill/>
        </p:spPr>
        <p:txBody>
          <a:bodyPr wrap="square" lIns="68580" tIns="34290" rIns="68580" bIns="34290" rtlCol="0">
            <a:spAutoFit/>
          </a:bodyPr>
          <a:lstStyle/>
          <a:p>
            <a:pPr algn="ct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此处添加详细文本描述此处添加详细文本描述此处添加详细文本描述</a:t>
            </a:r>
          </a:p>
        </p:txBody>
      </p:sp>
    </p:spTree>
    <p:extLst>
      <p:ext uri="{BB962C8B-B14F-4D97-AF65-F5344CB8AC3E}">
        <p14:creationId xmlns:p14="http://schemas.microsoft.com/office/powerpoint/2010/main" val="2502247996"/>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1975"/>
                            </p:stCondLst>
                            <p:childTnLst>
                              <p:par>
                                <p:cTn id="11" presetID="2" presetClass="entr" presetSubtype="8" fill="hold" nodeType="after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additive="base">
                                        <p:cTn id="13" dur="500" fill="hold"/>
                                        <p:tgtEl>
                                          <p:spTgt spid="28"/>
                                        </p:tgtEl>
                                        <p:attrNameLst>
                                          <p:attrName>ppt_x</p:attrName>
                                        </p:attrNameLst>
                                      </p:cBhvr>
                                      <p:tavLst>
                                        <p:tav tm="0">
                                          <p:val>
                                            <p:strVal val="0-#ppt_w/2"/>
                                          </p:val>
                                        </p:tav>
                                        <p:tav tm="100000">
                                          <p:val>
                                            <p:strVal val="#ppt_x"/>
                                          </p:val>
                                        </p:tav>
                                      </p:tavLst>
                                    </p:anim>
                                    <p:anim calcmode="lin" valueType="num">
                                      <p:cBhvr additive="base">
                                        <p:cTn id="14" dur="500" fill="hold"/>
                                        <p:tgtEl>
                                          <p:spTgt spid="28"/>
                                        </p:tgtEl>
                                        <p:attrNameLst>
                                          <p:attrName>ppt_y</p:attrName>
                                        </p:attrNameLst>
                                      </p:cBhvr>
                                      <p:tavLst>
                                        <p:tav tm="0">
                                          <p:val>
                                            <p:strVal val="#ppt_y"/>
                                          </p:val>
                                        </p:tav>
                                        <p:tav tm="100000">
                                          <p:val>
                                            <p:strVal val="#ppt_y"/>
                                          </p:val>
                                        </p:tav>
                                      </p:tavLst>
                                    </p:anim>
                                  </p:childTnLst>
                                </p:cTn>
                              </p:par>
                            </p:childTnLst>
                          </p:cTn>
                        </p:par>
                        <p:par>
                          <p:cTn id="15" fill="hold">
                            <p:stCondLst>
                              <p:cond delay="2475"/>
                            </p:stCondLst>
                            <p:childTnLst>
                              <p:par>
                                <p:cTn id="16" presetID="2" presetClass="entr" presetSubtype="8" fill="hold" nodeType="after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additive="base">
                                        <p:cTn id="18" dur="500" fill="hold"/>
                                        <p:tgtEl>
                                          <p:spTgt spid="29"/>
                                        </p:tgtEl>
                                        <p:attrNameLst>
                                          <p:attrName>ppt_x</p:attrName>
                                        </p:attrNameLst>
                                      </p:cBhvr>
                                      <p:tavLst>
                                        <p:tav tm="0">
                                          <p:val>
                                            <p:strVal val="0-#ppt_w/2"/>
                                          </p:val>
                                        </p:tav>
                                        <p:tav tm="100000">
                                          <p:val>
                                            <p:strVal val="#ppt_x"/>
                                          </p:val>
                                        </p:tav>
                                      </p:tavLst>
                                    </p:anim>
                                    <p:anim calcmode="lin" valueType="num">
                                      <p:cBhvr additive="base">
                                        <p:cTn id="19" dur="500" fill="hold"/>
                                        <p:tgtEl>
                                          <p:spTgt spid="29"/>
                                        </p:tgtEl>
                                        <p:attrNameLst>
                                          <p:attrName>ppt_y</p:attrName>
                                        </p:attrNameLst>
                                      </p:cBhvr>
                                      <p:tavLst>
                                        <p:tav tm="0">
                                          <p:val>
                                            <p:strVal val="#ppt_y"/>
                                          </p:val>
                                        </p:tav>
                                        <p:tav tm="100000">
                                          <p:val>
                                            <p:strVal val="#ppt_y"/>
                                          </p:val>
                                        </p:tav>
                                      </p:tavLst>
                                    </p:anim>
                                  </p:childTnLst>
                                </p:cTn>
                              </p:par>
                            </p:childTnLst>
                          </p:cTn>
                        </p:par>
                        <p:par>
                          <p:cTn id="20" fill="hold">
                            <p:stCondLst>
                              <p:cond delay="2975"/>
                            </p:stCondLst>
                            <p:childTnLst>
                              <p:par>
                                <p:cTn id="21" presetID="2" presetClass="entr" presetSubtype="8" fill="hold" nodeType="after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500" fill="hold"/>
                                        <p:tgtEl>
                                          <p:spTgt spid="26"/>
                                        </p:tgtEl>
                                        <p:attrNameLst>
                                          <p:attrName>ppt_x</p:attrName>
                                        </p:attrNameLst>
                                      </p:cBhvr>
                                      <p:tavLst>
                                        <p:tav tm="0">
                                          <p:val>
                                            <p:strVal val="0-#ppt_w/2"/>
                                          </p:val>
                                        </p:tav>
                                        <p:tav tm="100000">
                                          <p:val>
                                            <p:strVal val="#ppt_x"/>
                                          </p:val>
                                        </p:tav>
                                      </p:tavLst>
                                    </p:anim>
                                    <p:anim calcmode="lin" valueType="num">
                                      <p:cBhvr additive="base">
                                        <p:cTn id="24" dur="500" fill="hold"/>
                                        <p:tgtEl>
                                          <p:spTgt spid="26"/>
                                        </p:tgtEl>
                                        <p:attrNameLst>
                                          <p:attrName>ppt_y</p:attrName>
                                        </p:attrNameLst>
                                      </p:cBhvr>
                                      <p:tavLst>
                                        <p:tav tm="0">
                                          <p:val>
                                            <p:strVal val="#ppt_y"/>
                                          </p:val>
                                        </p:tav>
                                        <p:tav tm="100000">
                                          <p:val>
                                            <p:strVal val="#ppt_y"/>
                                          </p:val>
                                        </p:tav>
                                      </p:tavLst>
                                    </p:anim>
                                  </p:childTnLst>
                                </p:cTn>
                              </p:par>
                            </p:childTnLst>
                          </p:cTn>
                        </p:par>
                        <p:par>
                          <p:cTn id="25" fill="hold">
                            <p:stCondLst>
                              <p:cond delay="3475"/>
                            </p:stCondLst>
                            <p:childTnLst>
                              <p:par>
                                <p:cTn id="26" presetID="2" presetClass="entr" presetSubtype="8"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0-#ppt_w/2"/>
                                          </p:val>
                                        </p:tav>
                                        <p:tav tm="100000">
                                          <p:val>
                                            <p:strVal val="#ppt_x"/>
                                          </p:val>
                                        </p:tav>
                                      </p:tavLst>
                                    </p:anim>
                                    <p:anim calcmode="lin" valueType="num">
                                      <p:cBhvr additive="base">
                                        <p:cTn id="29" dur="500" fill="hold"/>
                                        <p:tgtEl>
                                          <p:spTgt spid="3"/>
                                        </p:tgtEl>
                                        <p:attrNameLst>
                                          <p:attrName>ppt_y</p:attrName>
                                        </p:attrNameLst>
                                      </p:cBhvr>
                                      <p:tavLst>
                                        <p:tav tm="0">
                                          <p:val>
                                            <p:strVal val="#ppt_y"/>
                                          </p:val>
                                        </p:tav>
                                        <p:tav tm="100000">
                                          <p:val>
                                            <p:strVal val="#ppt_y"/>
                                          </p:val>
                                        </p:tav>
                                      </p:tavLst>
                                    </p:anim>
                                  </p:childTnLst>
                                </p:cTn>
                              </p:par>
                            </p:childTnLst>
                          </p:cTn>
                        </p:par>
                        <p:par>
                          <p:cTn id="30" fill="hold">
                            <p:stCondLst>
                              <p:cond delay="3975"/>
                            </p:stCondLst>
                            <p:childTnLst>
                              <p:par>
                                <p:cTn id="31" presetID="53" presetClass="entr" presetSubtype="16" fill="hold" grpId="0" nodeType="after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p:cTn id="33" dur="500" fill="hold"/>
                                        <p:tgtEl>
                                          <p:spTgt spid="18"/>
                                        </p:tgtEl>
                                        <p:attrNameLst>
                                          <p:attrName>ppt_w</p:attrName>
                                        </p:attrNameLst>
                                      </p:cBhvr>
                                      <p:tavLst>
                                        <p:tav tm="0">
                                          <p:val>
                                            <p:fltVal val="0"/>
                                          </p:val>
                                        </p:tav>
                                        <p:tav tm="100000">
                                          <p:val>
                                            <p:strVal val="#ppt_w"/>
                                          </p:val>
                                        </p:tav>
                                      </p:tavLst>
                                    </p:anim>
                                    <p:anim calcmode="lin" valueType="num">
                                      <p:cBhvr>
                                        <p:cTn id="34" dur="500" fill="hold"/>
                                        <p:tgtEl>
                                          <p:spTgt spid="18"/>
                                        </p:tgtEl>
                                        <p:attrNameLst>
                                          <p:attrName>ppt_h</p:attrName>
                                        </p:attrNameLst>
                                      </p:cBhvr>
                                      <p:tavLst>
                                        <p:tav tm="0">
                                          <p:val>
                                            <p:fltVal val="0"/>
                                          </p:val>
                                        </p:tav>
                                        <p:tav tm="100000">
                                          <p:val>
                                            <p:strVal val="#ppt_h"/>
                                          </p:val>
                                        </p:tav>
                                      </p:tavLst>
                                    </p:anim>
                                    <p:animEffect transition="in" filter="fade">
                                      <p:cBhvr>
                                        <p:cTn id="35" dur="500"/>
                                        <p:tgtEl>
                                          <p:spTgt spid="18"/>
                                        </p:tgtEl>
                                      </p:cBhvr>
                                    </p:animEffect>
                                  </p:childTnLst>
                                </p:cTn>
                              </p:par>
                            </p:childTnLst>
                          </p:cTn>
                        </p:par>
                        <p:par>
                          <p:cTn id="36" fill="hold">
                            <p:stCondLst>
                              <p:cond delay="4475"/>
                            </p:stCondLst>
                            <p:childTnLst>
                              <p:par>
                                <p:cTn id="37" presetID="53" presetClass="entr" presetSubtype="16" fill="hold" grpId="0" nodeType="afterEffect">
                                  <p:stCondLst>
                                    <p:cond delay="0"/>
                                  </p:stCondLst>
                                  <p:iterate type="lt">
                                    <p:tmPct val="10000"/>
                                  </p:iterate>
                                  <p:childTnLst>
                                    <p:set>
                                      <p:cBhvr>
                                        <p:cTn id="38" dur="1" fill="hold">
                                          <p:stCondLst>
                                            <p:cond delay="0"/>
                                          </p:stCondLst>
                                        </p:cTn>
                                        <p:tgtEl>
                                          <p:spTgt spid="22"/>
                                        </p:tgtEl>
                                        <p:attrNameLst>
                                          <p:attrName>style.visibility</p:attrName>
                                        </p:attrNameLst>
                                      </p:cBhvr>
                                      <p:to>
                                        <p:strVal val="visible"/>
                                      </p:to>
                                    </p:set>
                                    <p:anim calcmode="lin" valueType="num">
                                      <p:cBhvr>
                                        <p:cTn id="39" dur="250" fill="hold"/>
                                        <p:tgtEl>
                                          <p:spTgt spid="22"/>
                                        </p:tgtEl>
                                        <p:attrNameLst>
                                          <p:attrName>ppt_w</p:attrName>
                                        </p:attrNameLst>
                                      </p:cBhvr>
                                      <p:tavLst>
                                        <p:tav tm="0">
                                          <p:val>
                                            <p:fltVal val="0"/>
                                          </p:val>
                                        </p:tav>
                                        <p:tav tm="100000">
                                          <p:val>
                                            <p:strVal val="#ppt_w"/>
                                          </p:val>
                                        </p:tav>
                                      </p:tavLst>
                                    </p:anim>
                                    <p:anim calcmode="lin" valueType="num">
                                      <p:cBhvr>
                                        <p:cTn id="40" dur="250" fill="hold"/>
                                        <p:tgtEl>
                                          <p:spTgt spid="22"/>
                                        </p:tgtEl>
                                        <p:attrNameLst>
                                          <p:attrName>ppt_h</p:attrName>
                                        </p:attrNameLst>
                                      </p:cBhvr>
                                      <p:tavLst>
                                        <p:tav tm="0">
                                          <p:val>
                                            <p:fltVal val="0"/>
                                          </p:val>
                                        </p:tav>
                                        <p:tav tm="100000">
                                          <p:val>
                                            <p:strVal val="#ppt_h"/>
                                          </p:val>
                                        </p:tav>
                                      </p:tavLst>
                                    </p:anim>
                                    <p:animEffect transition="in" filter="fade">
                                      <p:cBhvr>
                                        <p:cTn id="41" dur="250"/>
                                        <p:tgtEl>
                                          <p:spTgt spid="22"/>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19"/>
                                        </p:tgtEl>
                                        <p:attrNameLst>
                                          <p:attrName>style.visibility</p:attrName>
                                        </p:attrNameLst>
                                      </p:cBhvr>
                                      <p:to>
                                        <p:strVal val="visible"/>
                                      </p:to>
                                    </p:set>
                                    <p:anim calcmode="lin" valueType="num">
                                      <p:cBhvr>
                                        <p:cTn id="44" dur="500" fill="hold"/>
                                        <p:tgtEl>
                                          <p:spTgt spid="19"/>
                                        </p:tgtEl>
                                        <p:attrNameLst>
                                          <p:attrName>ppt_w</p:attrName>
                                        </p:attrNameLst>
                                      </p:cBhvr>
                                      <p:tavLst>
                                        <p:tav tm="0">
                                          <p:val>
                                            <p:fltVal val="0"/>
                                          </p:val>
                                        </p:tav>
                                        <p:tav tm="100000">
                                          <p:val>
                                            <p:strVal val="#ppt_w"/>
                                          </p:val>
                                        </p:tav>
                                      </p:tavLst>
                                    </p:anim>
                                    <p:anim calcmode="lin" valueType="num">
                                      <p:cBhvr>
                                        <p:cTn id="45" dur="500" fill="hold"/>
                                        <p:tgtEl>
                                          <p:spTgt spid="19"/>
                                        </p:tgtEl>
                                        <p:attrNameLst>
                                          <p:attrName>ppt_h</p:attrName>
                                        </p:attrNameLst>
                                      </p:cBhvr>
                                      <p:tavLst>
                                        <p:tav tm="0">
                                          <p:val>
                                            <p:fltVal val="0"/>
                                          </p:val>
                                        </p:tav>
                                        <p:tav tm="100000">
                                          <p:val>
                                            <p:strVal val="#ppt_h"/>
                                          </p:val>
                                        </p:tav>
                                      </p:tavLst>
                                    </p:anim>
                                    <p:animEffect transition="in" filter="fade">
                                      <p:cBhvr>
                                        <p:cTn id="46" dur="500"/>
                                        <p:tgtEl>
                                          <p:spTgt spid="19"/>
                                        </p:tgtEl>
                                      </p:cBhvr>
                                    </p:animEffect>
                                  </p:childTnLst>
                                </p:cTn>
                              </p:par>
                            </p:childTnLst>
                          </p:cTn>
                        </p:par>
                        <p:par>
                          <p:cTn id="47" fill="hold">
                            <p:stCondLst>
                              <p:cond delay="5450"/>
                            </p:stCondLst>
                            <p:childTnLst>
                              <p:par>
                                <p:cTn id="48" presetID="53" presetClass="entr" presetSubtype="16" fill="hold" grpId="0" nodeType="afterEffect">
                                  <p:stCondLst>
                                    <p:cond delay="0"/>
                                  </p:stCondLst>
                                  <p:iterate type="lt">
                                    <p:tmPct val="10000"/>
                                  </p:iterate>
                                  <p:childTnLst>
                                    <p:set>
                                      <p:cBhvr>
                                        <p:cTn id="49" dur="1" fill="hold">
                                          <p:stCondLst>
                                            <p:cond delay="0"/>
                                          </p:stCondLst>
                                        </p:cTn>
                                        <p:tgtEl>
                                          <p:spTgt spid="23"/>
                                        </p:tgtEl>
                                        <p:attrNameLst>
                                          <p:attrName>style.visibility</p:attrName>
                                        </p:attrNameLst>
                                      </p:cBhvr>
                                      <p:to>
                                        <p:strVal val="visible"/>
                                      </p:to>
                                    </p:set>
                                    <p:anim calcmode="lin" valueType="num">
                                      <p:cBhvr>
                                        <p:cTn id="50" dur="250" fill="hold"/>
                                        <p:tgtEl>
                                          <p:spTgt spid="23"/>
                                        </p:tgtEl>
                                        <p:attrNameLst>
                                          <p:attrName>ppt_w</p:attrName>
                                        </p:attrNameLst>
                                      </p:cBhvr>
                                      <p:tavLst>
                                        <p:tav tm="0">
                                          <p:val>
                                            <p:fltVal val="0"/>
                                          </p:val>
                                        </p:tav>
                                        <p:tav tm="100000">
                                          <p:val>
                                            <p:strVal val="#ppt_w"/>
                                          </p:val>
                                        </p:tav>
                                      </p:tavLst>
                                    </p:anim>
                                    <p:anim calcmode="lin" valueType="num">
                                      <p:cBhvr>
                                        <p:cTn id="51" dur="250" fill="hold"/>
                                        <p:tgtEl>
                                          <p:spTgt spid="23"/>
                                        </p:tgtEl>
                                        <p:attrNameLst>
                                          <p:attrName>ppt_h</p:attrName>
                                        </p:attrNameLst>
                                      </p:cBhvr>
                                      <p:tavLst>
                                        <p:tav tm="0">
                                          <p:val>
                                            <p:fltVal val="0"/>
                                          </p:val>
                                        </p:tav>
                                        <p:tav tm="100000">
                                          <p:val>
                                            <p:strVal val="#ppt_h"/>
                                          </p:val>
                                        </p:tav>
                                      </p:tavLst>
                                    </p:anim>
                                    <p:animEffect transition="in" filter="fade">
                                      <p:cBhvr>
                                        <p:cTn id="52" dur="250"/>
                                        <p:tgtEl>
                                          <p:spTgt spid="23"/>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20"/>
                                        </p:tgtEl>
                                        <p:attrNameLst>
                                          <p:attrName>style.visibility</p:attrName>
                                        </p:attrNameLst>
                                      </p:cBhvr>
                                      <p:to>
                                        <p:strVal val="visible"/>
                                      </p:to>
                                    </p:set>
                                    <p:anim calcmode="lin" valueType="num">
                                      <p:cBhvr>
                                        <p:cTn id="55" dur="500" fill="hold"/>
                                        <p:tgtEl>
                                          <p:spTgt spid="20"/>
                                        </p:tgtEl>
                                        <p:attrNameLst>
                                          <p:attrName>ppt_w</p:attrName>
                                        </p:attrNameLst>
                                      </p:cBhvr>
                                      <p:tavLst>
                                        <p:tav tm="0">
                                          <p:val>
                                            <p:fltVal val="0"/>
                                          </p:val>
                                        </p:tav>
                                        <p:tav tm="100000">
                                          <p:val>
                                            <p:strVal val="#ppt_w"/>
                                          </p:val>
                                        </p:tav>
                                      </p:tavLst>
                                    </p:anim>
                                    <p:anim calcmode="lin" valueType="num">
                                      <p:cBhvr>
                                        <p:cTn id="56" dur="500" fill="hold"/>
                                        <p:tgtEl>
                                          <p:spTgt spid="20"/>
                                        </p:tgtEl>
                                        <p:attrNameLst>
                                          <p:attrName>ppt_h</p:attrName>
                                        </p:attrNameLst>
                                      </p:cBhvr>
                                      <p:tavLst>
                                        <p:tav tm="0">
                                          <p:val>
                                            <p:fltVal val="0"/>
                                          </p:val>
                                        </p:tav>
                                        <p:tav tm="100000">
                                          <p:val>
                                            <p:strVal val="#ppt_h"/>
                                          </p:val>
                                        </p:tav>
                                      </p:tavLst>
                                    </p:anim>
                                    <p:animEffect transition="in" filter="fade">
                                      <p:cBhvr>
                                        <p:cTn id="57" dur="500"/>
                                        <p:tgtEl>
                                          <p:spTgt spid="20"/>
                                        </p:tgtEl>
                                      </p:cBhvr>
                                    </p:animEffect>
                                  </p:childTnLst>
                                </p:cTn>
                              </p:par>
                            </p:childTnLst>
                          </p:cTn>
                        </p:par>
                        <p:par>
                          <p:cTn id="58" fill="hold">
                            <p:stCondLst>
                              <p:cond delay="6425"/>
                            </p:stCondLst>
                            <p:childTnLst>
                              <p:par>
                                <p:cTn id="59" presetID="53" presetClass="entr" presetSubtype="16" fill="hold" grpId="0" nodeType="afterEffect">
                                  <p:stCondLst>
                                    <p:cond delay="0"/>
                                  </p:stCondLst>
                                  <p:iterate type="lt">
                                    <p:tmPct val="10000"/>
                                  </p:iterate>
                                  <p:childTnLst>
                                    <p:set>
                                      <p:cBhvr>
                                        <p:cTn id="60" dur="1" fill="hold">
                                          <p:stCondLst>
                                            <p:cond delay="0"/>
                                          </p:stCondLst>
                                        </p:cTn>
                                        <p:tgtEl>
                                          <p:spTgt spid="24"/>
                                        </p:tgtEl>
                                        <p:attrNameLst>
                                          <p:attrName>style.visibility</p:attrName>
                                        </p:attrNameLst>
                                      </p:cBhvr>
                                      <p:to>
                                        <p:strVal val="visible"/>
                                      </p:to>
                                    </p:set>
                                    <p:anim calcmode="lin" valueType="num">
                                      <p:cBhvr>
                                        <p:cTn id="61" dur="250" fill="hold"/>
                                        <p:tgtEl>
                                          <p:spTgt spid="24"/>
                                        </p:tgtEl>
                                        <p:attrNameLst>
                                          <p:attrName>ppt_w</p:attrName>
                                        </p:attrNameLst>
                                      </p:cBhvr>
                                      <p:tavLst>
                                        <p:tav tm="0">
                                          <p:val>
                                            <p:fltVal val="0"/>
                                          </p:val>
                                        </p:tav>
                                        <p:tav tm="100000">
                                          <p:val>
                                            <p:strVal val="#ppt_w"/>
                                          </p:val>
                                        </p:tav>
                                      </p:tavLst>
                                    </p:anim>
                                    <p:anim calcmode="lin" valueType="num">
                                      <p:cBhvr>
                                        <p:cTn id="62" dur="250" fill="hold"/>
                                        <p:tgtEl>
                                          <p:spTgt spid="24"/>
                                        </p:tgtEl>
                                        <p:attrNameLst>
                                          <p:attrName>ppt_h</p:attrName>
                                        </p:attrNameLst>
                                      </p:cBhvr>
                                      <p:tavLst>
                                        <p:tav tm="0">
                                          <p:val>
                                            <p:fltVal val="0"/>
                                          </p:val>
                                        </p:tav>
                                        <p:tav tm="100000">
                                          <p:val>
                                            <p:strVal val="#ppt_h"/>
                                          </p:val>
                                        </p:tav>
                                      </p:tavLst>
                                    </p:anim>
                                    <p:animEffect transition="in" filter="fade">
                                      <p:cBhvr>
                                        <p:cTn id="63" dur="250"/>
                                        <p:tgtEl>
                                          <p:spTgt spid="24"/>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21"/>
                                        </p:tgtEl>
                                        <p:attrNameLst>
                                          <p:attrName>style.visibility</p:attrName>
                                        </p:attrNameLst>
                                      </p:cBhvr>
                                      <p:to>
                                        <p:strVal val="visible"/>
                                      </p:to>
                                    </p:set>
                                    <p:anim calcmode="lin" valueType="num">
                                      <p:cBhvr>
                                        <p:cTn id="66" dur="500" fill="hold"/>
                                        <p:tgtEl>
                                          <p:spTgt spid="21"/>
                                        </p:tgtEl>
                                        <p:attrNameLst>
                                          <p:attrName>ppt_w</p:attrName>
                                        </p:attrNameLst>
                                      </p:cBhvr>
                                      <p:tavLst>
                                        <p:tav tm="0">
                                          <p:val>
                                            <p:fltVal val="0"/>
                                          </p:val>
                                        </p:tav>
                                        <p:tav tm="100000">
                                          <p:val>
                                            <p:strVal val="#ppt_w"/>
                                          </p:val>
                                        </p:tav>
                                      </p:tavLst>
                                    </p:anim>
                                    <p:anim calcmode="lin" valueType="num">
                                      <p:cBhvr>
                                        <p:cTn id="67" dur="500" fill="hold"/>
                                        <p:tgtEl>
                                          <p:spTgt spid="21"/>
                                        </p:tgtEl>
                                        <p:attrNameLst>
                                          <p:attrName>ppt_h</p:attrName>
                                        </p:attrNameLst>
                                      </p:cBhvr>
                                      <p:tavLst>
                                        <p:tav tm="0">
                                          <p:val>
                                            <p:fltVal val="0"/>
                                          </p:val>
                                        </p:tav>
                                        <p:tav tm="100000">
                                          <p:val>
                                            <p:strVal val="#ppt_h"/>
                                          </p:val>
                                        </p:tav>
                                      </p:tavLst>
                                    </p:anim>
                                    <p:animEffect transition="in" filter="fade">
                                      <p:cBhvr>
                                        <p:cTn id="68" dur="500"/>
                                        <p:tgtEl>
                                          <p:spTgt spid="21"/>
                                        </p:tgtEl>
                                      </p:cBhvr>
                                    </p:animEffect>
                                  </p:childTnLst>
                                </p:cTn>
                              </p:par>
                            </p:childTnLst>
                          </p:cTn>
                        </p:par>
                        <p:par>
                          <p:cTn id="69" fill="hold">
                            <p:stCondLst>
                              <p:cond delay="7400"/>
                            </p:stCondLst>
                            <p:childTnLst>
                              <p:par>
                                <p:cTn id="70" presetID="53" presetClass="entr" presetSubtype="16" fill="hold" grpId="0" nodeType="afterEffect">
                                  <p:stCondLst>
                                    <p:cond delay="0"/>
                                  </p:stCondLst>
                                  <p:iterate type="lt">
                                    <p:tmPct val="10000"/>
                                  </p:iterate>
                                  <p:childTnLst>
                                    <p:set>
                                      <p:cBhvr>
                                        <p:cTn id="71" dur="1" fill="hold">
                                          <p:stCondLst>
                                            <p:cond delay="0"/>
                                          </p:stCondLst>
                                        </p:cTn>
                                        <p:tgtEl>
                                          <p:spTgt spid="25"/>
                                        </p:tgtEl>
                                        <p:attrNameLst>
                                          <p:attrName>style.visibility</p:attrName>
                                        </p:attrNameLst>
                                      </p:cBhvr>
                                      <p:to>
                                        <p:strVal val="visible"/>
                                      </p:to>
                                    </p:set>
                                    <p:anim calcmode="lin" valueType="num">
                                      <p:cBhvr>
                                        <p:cTn id="72" dur="250" fill="hold"/>
                                        <p:tgtEl>
                                          <p:spTgt spid="25"/>
                                        </p:tgtEl>
                                        <p:attrNameLst>
                                          <p:attrName>ppt_w</p:attrName>
                                        </p:attrNameLst>
                                      </p:cBhvr>
                                      <p:tavLst>
                                        <p:tav tm="0">
                                          <p:val>
                                            <p:fltVal val="0"/>
                                          </p:val>
                                        </p:tav>
                                        <p:tav tm="100000">
                                          <p:val>
                                            <p:strVal val="#ppt_w"/>
                                          </p:val>
                                        </p:tav>
                                      </p:tavLst>
                                    </p:anim>
                                    <p:anim calcmode="lin" valueType="num">
                                      <p:cBhvr>
                                        <p:cTn id="73" dur="250" fill="hold"/>
                                        <p:tgtEl>
                                          <p:spTgt spid="25"/>
                                        </p:tgtEl>
                                        <p:attrNameLst>
                                          <p:attrName>ppt_h</p:attrName>
                                        </p:attrNameLst>
                                      </p:cBhvr>
                                      <p:tavLst>
                                        <p:tav tm="0">
                                          <p:val>
                                            <p:fltVal val="0"/>
                                          </p:val>
                                        </p:tav>
                                        <p:tav tm="100000">
                                          <p:val>
                                            <p:strVal val="#ppt_h"/>
                                          </p:val>
                                        </p:tav>
                                      </p:tavLst>
                                    </p:anim>
                                    <p:animEffect transition="in" filter="fade">
                                      <p:cBhvr>
                                        <p:cTn id="74" dur="250"/>
                                        <p:tgtEl>
                                          <p:spTgt spid="25"/>
                                        </p:tgtEl>
                                      </p:cBhvr>
                                    </p:animEffect>
                                  </p:childTnLst>
                                </p:cTn>
                              </p:par>
                            </p:childTnLst>
                          </p:cTn>
                        </p:par>
                        <p:par>
                          <p:cTn id="75" fill="hold">
                            <p:stCondLst>
                              <p:cond delay="8375"/>
                            </p:stCondLst>
                            <p:childTnLst>
                              <p:par>
                                <p:cTn id="76" presetID="2" presetClass="entr" presetSubtype="4" fill="hold" grpId="0" nodeType="afterEffect">
                                  <p:stCondLst>
                                    <p:cond delay="0"/>
                                  </p:stCondLst>
                                  <p:childTnLst>
                                    <p:set>
                                      <p:cBhvr>
                                        <p:cTn id="77" dur="1" fill="hold">
                                          <p:stCondLst>
                                            <p:cond delay="0"/>
                                          </p:stCondLst>
                                        </p:cTn>
                                        <p:tgtEl>
                                          <p:spTgt spid="17"/>
                                        </p:tgtEl>
                                        <p:attrNameLst>
                                          <p:attrName>style.visibility</p:attrName>
                                        </p:attrNameLst>
                                      </p:cBhvr>
                                      <p:to>
                                        <p:strVal val="visible"/>
                                      </p:to>
                                    </p:set>
                                    <p:anim calcmode="lin" valueType="num">
                                      <p:cBhvr additive="base">
                                        <p:cTn id="78" dur="500" fill="hold"/>
                                        <p:tgtEl>
                                          <p:spTgt spid="17"/>
                                        </p:tgtEl>
                                        <p:attrNameLst>
                                          <p:attrName>ppt_x</p:attrName>
                                        </p:attrNameLst>
                                      </p:cBhvr>
                                      <p:tavLst>
                                        <p:tav tm="0">
                                          <p:val>
                                            <p:strVal val="#ppt_x"/>
                                          </p:val>
                                        </p:tav>
                                        <p:tav tm="100000">
                                          <p:val>
                                            <p:strVal val="#ppt_x"/>
                                          </p:val>
                                        </p:tav>
                                      </p:tavLst>
                                    </p:anim>
                                    <p:anim calcmode="lin" valueType="num">
                                      <p:cBhvr additive="base">
                                        <p:cTn id="79"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17" grpId="0"/>
      <p:bldP spid="18" grpId="0"/>
      <p:bldP spid="19" grpId="0"/>
      <p:bldP spid="20" grpId="0"/>
      <p:bldP spid="21" grpId="0"/>
      <p:bldP spid="22" grpId="0"/>
      <p:bldP spid="23" grpId="0"/>
      <p:bldP spid="24" grpId="0"/>
      <p:bldP spid="2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59972" y="1153828"/>
            <a:ext cx="2715343" cy="2714990"/>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5842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lvl="0" algn="ctr"/>
            <a:r>
              <a:rPr lang="en-US" altLang="zh-CN" sz="4800" dirty="0" smtClean="0">
                <a:ln w="12700">
                  <a:noFill/>
                </a:ln>
                <a:solidFill>
                  <a:srgbClr val="0070C0"/>
                </a:solidFill>
                <a:latin typeface="Impact" panose="020B0806030902050204" pitchFamily="34" charset="0"/>
                <a:ea typeface="微软雅黑" pitchFamily="34" charset="-122"/>
              </a:rPr>
              <a:t>Part</a:t>
            </a:r>
            <a:r>
              <a:rPr lang="en-US" altLang="zh-CN" sz="4800" dirty="0" smtClean="0">
                <a:ln w="12700">
                  <a:noFill/>
                </a:ln>
                <a:solidFill>
                  <a:srgbClr val="0070C0"/>
                </a:solidFill>
                <a:latin typeface="Helvetica Neue Condensed" pitchFamily="50" charset="0"/>
                <a:ea typeface="微软雅黑" pitchFamily="34" charset="-122"/>
              </a:rPr>
              <a:t> </a:t>
            </a:r>
            <a:r>
              <a:rPr lang="en-US" altLang="zh-CN" sz="4800" dirty="0">
                <a:ln w="12700">
                  <a:noFill/>
                </a:ln>
                <a:solidFill>
                  <a:srgbClr val="0070C0"/>
                </a:solidFill>
                <a:latin typeface="Impact" panose="020B0806030902050204" pitchFamily="34" charset="0"/>
                <a:ea typeface="微软雅黑" pitchFamily="34" charset="-122"/>
              </a:rPr>
              <a:t>4</a:t>
            </a:r>
            <a:endParaRPr lang="zh-CN" altLang="en-US" sz="4800" dirty="0">
              <a:ln w="12700">
                <a:noFill/>
              </a:ln>
              <a:solidFill>
                <a:srgbClr val="0070C0"/>
              </a:solidFill>
              <a:latin typeface="Impact" panose="020B0806030902050204" pitchFamily="34" charset="0"/>
              <a:ea typeface="微软雅黑" pitchFamily="34" charset="-122"/>
            </a:endParaRPr>
          </a:p>
        </p:txBody>
      </p:sp>
      <p:sp>
        <p:nvSpPr>
          <p:cNvPr id="12" name="Freeform 6"/>
          <p:cNvSpPr>
            <a:spLocks/>
          </p:cNvSpPr>
          <p:nvPr/>
        </p:nvSpPr>
        <p:spPr bwMode="auto">
          <a:xfrm>
            <a:off x="1751251" y="1354932"/>
            <a:ext cx="2021944" cy="2513410"/>
          </a:xfrm>
          <a:custGeom>
            <a:avLst/>
            <a:gdLst>
              <a:gd name="T0" fmla="*/ 1130 w 1696"/>
              <a:gd name="T1" fmla="*/ 0 h 2108"/>
              <a:gd name="T2" fmla="*/ 1696 w 1696"/>
              <a:gd name="T3" fmla="*/ 978 h 2108"/>
              <a:gd name="T4" fmla="*/ 566 w 1696"/>
              <a:gd name="T5" fmla="*/ 2108 h 2108"/>
              <a:gd name="T6" fmla="*/ 0 w 1696"/>
              <a:gd name="T7" fmla="*/ 1956 h 2108"/>
            </a:gdLst>
            <a:ahLst/>
            <a:cxnLst>
              <a:cxn ang="0">
                <a:pos x="T0" y="T1"/>
              </a:cxn>
              <a:cxn ang="0">
                <a:pos x="T2" y="T3"/>
              </a:cxn>
              <a:cxn ang="0">
                <a:pos x="T4" y="T5"/>
              </a:cxn>
              <a:cxn ang="0">
                <a:pos x="T6" y="T7"/>
              </a:cxn>
            </a:cxnLst>
            <a:rect l="0" t="0" r="r" b="b"/>
            <a:pathLst>
              <a:path w="1696" h="2108">
                <a:moveTo>
                  <a:pt x="1130" y="0"/>
                </a:moveTo>
                <a:cubicBezTo>
                  <a:pt x="1468" y="195"/>
                  <a:pt x="1696" y="560"/>
                  <a:pt x="1696" y="978"/>
                </a:cubicBezTo>
                <a:cubicBezTo>
                  <a:pt x="1696" y="1602"/>
                  <a:pt x="1190" y="2108"/>
                  <a:pt x="566" y="2108"/>
                </a:cubicBezTo>
                <a:cubicBezTo>
                  <a:pt x="360" y="2108"/>
                  <a:pt x="167" y="2052"/>
                  <a:pt x="0" y="1956"/>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3" name="Freeform 7"/>
          <p:cNvSpPr>
            <a:spLocks/>
          </p:cNvSpPr>
          <p:nvPr/>
        </p:nvSpPr>
        <p:spPr bwMode="auto">
          <a:xfrm>
            <a:off x="1079651" y="1175148"/>
            <a:ext cx="2018372" cy="2512219"/>
          </a:xfrm>
          <a:custGeom>
            <a:avLst/>
            <a:gdLst>
              <a:gd name="T0" fmla="*/ 563 w 1693"/>
              <a:gd name="T1" fmla="*/ 2107 h 2107"/>
              <a:gd name="T2" fmla="*/ 0 w 1693"/>
              <a:gd name="T3" fmla="*/ 1129 h 2107"/>
              <a:gd name="T4" fmla="*/ 1129 w 1693"/>
              <a:gd name="T5" fmla="*/ 0 h 2107"/>
              <a:gd name="T6" fmla="*/ 1693 w 1693"/>
              <a:gd name="T7" fmla="*/ 151 h 2107"/>
            </a:gdLst>
            <a:ahLst/>
            <a:cxnLst>
              <a:cxn ang="0">
                <a:pos x="T0" y="T1"/>
              </a:cxn>
              <a:cxn ang="0">
                <a:pos x="T2" y="T3"/>
              </a:cxn>
              <a:cxn ang="0">
                <a:pos x="T4" y="T5"/>
              </a:cxn>
              <a:cxn ang="0">
                <a:pos x="T6" y="T7"/>
              </a:cxn>
            </a:cxnLst>
            <a:rect l="0" t="0" r="r" b="b"/>
            <a:pathLst>
              <a:path w="1693" h="2107">
                <a:moveTo>
                  <a:pt x="563" y="2107"/>
                </a:moveTo>
                <a:cubicBezTo>
                  <a:pt x="227" y="1911"/>
                  <a:pt x="0" y="1547"/>
                  <a:pt x="0" y="1129"/>
                </a:cubicBezTo>
                <a:cubicBezTo>
                  <a:pt x="0" y="506"/>
                  <a:pt x="506" y="0"/>
                  <a:pt x="1129" y="0"/>
                </a:cubicBezTo>
                <a:cubicBezTo>
                  <a:pt x="1335" y="0"/>
                  <a:pt x="1527" y="55"/>
                  <a:pt x="1693" y="151"/>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4" name="Line 8"/>
          <p:cNvSpPr>
            <a:spLocks noChangeShapeType="1"/>
          </p:cNvSpPr>
          <p:nvPr/>
        </p:nvSpPr>
        <p:spPr bwMode="auto">
          <a:xfrm flipH="1" flipV="1">
            <a:off x="839113" y="2382"/>
            <a:ext cx="2263673" cy="13549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5" name="Line 9"/>
          <p:cNvSpPr>
            <a:spLocks noChangeShapeType="1"/>
          </p:cNvSpPr>
          <p:nvPr/>
        </p:nvSpPr>
        <p:spPr bwMode="auto">
          <a:xfrm flipH="1" flipV="1">
            <a:off x="1745297" y="3682604"/>
            <a:ext cx="2442290" cy="14692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6" name="TextBox 1"/>
          <p:cNvSpPr txBox="1"/>
          <p:nvPr/>
        </p:nvSpPr>
        <p:spPr>
          <a:xfrm>
            <a:off x="4893949" y="1773787"/>
            <a:ext cx="3147015" cy="553998"/>
          </a:xfrm>
          <a:prstGeom prst="rect">
            <a:avLst/>
          </a:prstGeom>
          <a:noFill/>
        </p:spPr>
        <p:txBody>
          <a:bodyPr wrap="none" rtlCol="0">
            <a:spAutoFit/>
          </a:bodyPr>
          <a:lstStyle/>
          <a:p>
            <a:pPr marL="0" lvl="1"/>
            <a:r>
              <a:rPr lang="zh-CN" altLang="en-US" sz="3000" b="1" spc="300" dirty="0">
                <a:solidFill>
                  <a:srgbClr val="0070C0"/>
                </a:solidFill>
                <a:latin typeface="微软雅黑" pitchFamily="34" charset="-122"/>
                <a:ea typeface="微软雅黑" pitchFamily="34" charset="-122"/>
              </a:rPr>
              <a:t>研究成果与应用</a:t>
            </a:r>
          </a:p>
        </p:txBody>
      </p:sp>
      <p:cxnSp>
        <p:nvCxnSpPr>
          <p:cNvPr id="17" name="直接连接符 16"/>
          <p:cNvCxnSpPr/>
          <p:nvPr/>
        </p:nvCxnSpPr>
        <p:spPr>
          <a:xfrm flipV="1">
            <a:off x="4574775" y="1275606"/>
            <a:ext cx="0" cy="2808312"/>
          </a:xfrm>
          <a:prstGeom prst="line">
            <a:avLst/>
          </a:prstGeom>
          <a:ln w="1905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a:spLocks noChangeArrowheads="1"/>
          </p:cNvSpPr>
          <p:nvPr/>
        </p:nvSpPr>
        <p:spPr bwMode="auto">
          <a:xfrm>
            <a:off x="4985502" y="2475258"/>
            <a:ext cx="1871662"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研究目标</a:t>
            </a:r>
          </a:p>
        </p:txBody>
      </p:sp>
      <p:sp>
        <p:nvSpPr>
          <p:cNvPr id="19" name="TextBox 39"/>
          <p:cNvSpPr>
            <a:spLocks noChangeArrowheads="1"/>
          </p:cNvSpPr>
          <p:nvPr/>
        </p:nvSpPr>
        <p:spPr bwMode="auto">
          <a:xfrm>
            <a:off x="4985502" y="3008659"/>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应用前景</a:t>
            </a:r>
          </a:p>
        </p:txBody>
      </p:sp>
      <p:sp>
        <p:nvSpPr>
          <p:cNvPr id="23" name="TextBox 39"/>
          <p:cNvSpPr>
            <a:spLocks noChangeArrowheads="1"/>
          </p:cNvSpPr>
          <p:nvPr/>
        </p:nvSpPr>
        <p:spPr bwMode="auto">
          <a:xfrm>
            <a:off x="4985502" y="2742752"/>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成果形式</a:t>
            </a:r>
          </a:p>
        </p:txBody>
      </p:sp>
    </p:spTree>
    <p:extLst>
      <p:ext uri="{BB962C8B-B14F-4D97-AF65-F5344CB8AC3E}">
        <p14:creationId xmlns:p14="http://schemas.microsoft.com/office/powerpoint/2010/main" val="3819078670"/>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par>
                                <p:cTn id="11" presetID="22" presetClass="exit" presetSubtype="4" fill="hold" grpId="1" nodeType="withEffect">
                                  <p:stCondLst>
                                    <p:cond delay="300"/>
                                  </p:stCondLst>
                                  <p:childTnLst>
                                    <p:animEffect transition="out" filter="wipe(down)">
                                      <p:cBhvr>
                                        <p:cTn id="12" dur="500"/>
                                        <p:tgtEl>
                                          <p:spTgt spid="15"/>
                                        </p:tgtEl>
                                      </p:cBhvr>
                                    </p:animEffect>
                                    <p:set>
                                      <p:cBhvr>
                                        <p:cTn id="13" dur="1" fill="hold">
                                          <p:stCondLst>
                                            <p:cond delay="499"/>
                                          </p:stCondLst>
                                        </p:cTn>
                                        <p:tgtEl>
                                          <p:spTgt spid="15"/>
                                        </p:tgtEl>
                                        <p:attrNameLst>
                                          <p:attrName>style.visibility</p:attrName>
                                        </p:attrNameLst>
                                      </p:cBhvr>
                                      <p:to>
                                        <p:strVal val="hidden"/>
                                      </p:to>
                                    </p:set>
                                  </p:childTnLst>
                                </p:cTn>
                              </p:par>
                              <p:par>
                                <p:cTn id="14" presetID="22" presetClass="exit" presetSubtype="1" fill="hold" grpId="1" nodeType="withEffect">
                                  <p:stCondLst>
                                    <p:cond delay="300"/>
                                  </p:stCondLst>
                                  <p:childTnLst>
                                    <p:animEffect transition="out" filter="wipe(up)">
                                      <p:cBhvr>
                                        <p:cTn id="15" dur="500"/>
                                        <p:tgtEl>
                                          <p:spTgt spid="14"/>
                                        </p:tgtEl>
                                      </p:cBhvr>
                                    </p:animEffect>
                                    <p:set>
                                      <p:cBhvr>
                                        <p:cTn id="16" dur="1" fill="hold">
                                          <p:stCondLst>
                                            <p:cond delay="499"/>
                                          </p:stCondLst>
                                        </p:cTn>
                                        <p:tgtEl>
                                          <p:spTgt spid="14"/>
                                        </p:tgtEl>
                                        <p:attrNameLst>
                                          <p:attrName>style.visibility</p:attrName>
                                        </p:attrNameLst>
                                      </p:cBhvr>
                                      <p:to>
                                        <p:strVal val="hidden"/>
                                      </p:to>
                                    </p:set>
                                  </p:childTnLst>
                                </p:cTn>
                              </p:par>
                              <p:par>
                                <p:cTn id="17" presetID="10" presetClass="entr" presetSubtype="0" fill="hold" grpId="0" nodeType="withEffect">
                                  <p:stCondLst>
                                    <p:cond delay="3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childTnLst>
                                </p:cTn>
                              </p:par>
                              <p:par>
                                <p:cTn id="20" presetID="22" presetClass="entr" presetSubtype="1"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500"/>
                                        <p:tgtEl>
                                          <p:spTgt spid="12"/>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13"/>
                                        </p:tgtEl>
                                        <p:attrNameLst>
                                          <p:attrName>style.visibility</p:attrName>
                                        </p:attrNameLst>
                                      </p:cBhvr>
                                      <p:to>
                                        <p:strVal val="visible"/>
                                      </p:to>
                                    </p:set>
                                    <p:animEffect transition="in" filter="wipe(down)">
                                      <p:cBhvr>
                                        <p:cTn id="25" dur="500"/>
                                        <p:tgtEl>
                                          <p:spTgt spid="13"/>
                                        </p:tgtEl>
                                      </p:cBhvr>
                                    </p:animEffect>
                                  </p:childTnLst>
                                </p:cTn>
                              </p:par>
                              <p:par>
                                <p:cTn id="26" presetID="22" presetClass="exit" presetSubtype="1" fill="hold" grpId="1" nodeType="withEffect">
                                  <p:stCondLst>
                                    <p:cond delay="800"/>
                                  </p:stCondLst>
                                  <p:childTnLst>
                                    <p:animEffect transition="out" filter="wipe(up)">
                                      <p:cBhvr>
                                        <p:cTn id="27" dur="400"/>
                                        <p:tgtEl>
                                          <p:spTgt spid="12"/>
                                        </p:tgtEl>
                                      </p:cBhvr>
                                    </p:animEffect>
                                    <p:set>
                                      <p:cBhvr>
                                        <p:cTn id="28" dur="1" fill="hold">
                                          <p:stCondLst>
                                            <p:cond delay="399"/>
                                          </p:stCondLst>
                                        </p:cTn>
                                        <p:tgtEl>
                                          <p:spTgt spid="12"/>
                                        </p:tgtEl>
                                        <p:attrNameLst>
                                          <p:attrName>style.visibility</p:attrName>
                                        </p:attrNameLst>
                                      </p:cBhvr>
                                      <p:to>
                                        <p:strVal val="hidden"/>
                                      </p:to>
                                    </p:set>
                                  </p:childTnLst>
                                </p:cTn>
                              </p:par>
                              <p:par>
                                <p:cTn id="29" presetID="22" presetClass="exit" presetSubtype="4" fill="hold" grpId="1" nodeType="withEffect">
                                  <p:stCondLst>
                                    <p:cond delay="800"/>
                                  </p:stCondLst>
                                  <p:childTnLst>
                                    <p:animEffect transition="out" filter="wipe(down)">
                                      <p:cBhvr>
                                        <p:cTn id="30" dur="400"/>
                                        <p:tgtEl>
                                          <p:spTgt spid="13"/>
                                        </p:tgtEl>
                                      </p:cBhvr>
                                    </p:animEffect>
                                    <p:set>
                                      <p:cBhvr>
                                        <p:cTn id="31" dur="1" fill="hold">
                                          <p:stCondLst>
                                            <p:cond delay="399"/>
                                          </p:stCondLst>
                                        </p:cTn>
                                        <p:tgtEl>
                                          <p:spTgt spid="13"/>
                                        </p:tgtEl>
                                        <p:attrNameLst>
                                          <p:attrName>style.visibility</p:attrName>
                                        </p:attrNameLst>
                                      </p:cBhvr>
                                      <p:to>
                                        <p:strVal val="hidden"/>
                                      </p:to>
                                    </p:set>
                                  </p:childTnLst>
                                </p:cTn>
                              </p:par>
                            </p:childTnLst>
                          </p:cTn>
                        </p:par>
                        <p:par>
                          <p:cTn id="32" fill="hold">
                            <p:stCondLst>
                              <p:cond delay="1300"/>
                            </p:stCondLst>
                            <p:childTnLst>
                              <p:par>
                                <p:cTn id="33" presetID="22" presetClass="entr" presetSubtype="4"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down)">
                                      <p:cBhvr>
                                        <p:cTn id="35" dur="500"/>
                                        <p:tgtEl>
                                          <p:spTgt spid="17"/>
                                        </p:tgtEl>
                                      </p:cBhvr>
                                    </p:animEffect>
                                  </p:childTnLst>
                                </p:cTn>
                              </p:par>
                              <p:par>
                                <p:cTn id="36" presetID="12" presetClass="entr" presetSubtype="8"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500"/>
                                        <p:tgtEl>
                                          <p:spTgt spid="16"/>
                                        </p:tgtEl>
                                        <p:attrNameLst>
                                          <p:attrName>ppt_x</p:attrName>
                                        </p:attrNameLst>
                                      </p:cBhvr>
                                      <p:tavLst>
                                        <p:tav tm="0">
                                          <p:val>
                                            <p:strVal val="#ppt_x-#ppt_w*1.125000"/>
                                          </p:val>
                                        </p:tav>
                                        <p:tav tm="100000">
                                          <p:val>
                                            <p:strVal val="#ppt_x"/>
                                          </p:val>
                                        </p:tav>
                                      </p:tavLst>
                                    </p:anim>
                                    <p:animEffect transition="in" filter="wipe(right)">
                                      <p:cBhvr>
                                        <p:cTn id="39" dur="500"/>
                                        <p:tgtEl>
                                          <p:spTgt spid="16"/>
                                        </p:tgtEl>
                                      </p:cBhvr>
                                    </p:animEffect>
                                  </p:childTnLst>
                                </p:cTn>
                              </p:par>
                            </p:childTnLst>
                          </p:cTn>
                        </p:par>
                        <p:par>
                          <p:cTn id="40" fill="hold">
                            <p:stCondLst>
                              <p:cond delay="1800"/>
                            </p:stCondLst>
                            <p:childTnLst>
                              <p:par>
                                <p:cTn id="41" presetID="2" presetClass="entr" presetSubtype="4"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10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ppt_x"/>
                                          </p:val>
                                        </p:tav>
                                        <p:tav tm="100000">
                                          <p:val>
                                            <p:strVal val="#ppt_x"/>
                                          </p:val>
                                        </p:tav>
                                      </p:tavLst>
                                    </p:anim>
                                    <p:anim calcmode="lin" valueType="num">
                                      <p:cBhvr additive="base">
                                        <p:cTn id="48" dur="500" fill="hold"/>
                                        <p:tgtEl>
                                          <p:spTgt spid="2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20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500" fill="hold"/>
                                        <p:tgtEl>
                                          <p:spTgt spid="19"/>
                                        </p:tgtEl>
                                        <p:attrNameLst>
                                          <p:attrName>ppt_x</p:attrName>
                                        </p:attrNameLst>
                                      </p:cBhvr>
                                      <p:tavLst>
                                        <p:tav tm="0">
                                          <p:val>
                                            <p:strVal val="#ppt_x"/>
                                          </p:val>
                                        </p:tav>
                                        <p:tav tm="100000">
                                          <p:val>
                                            <p:strVal val="#ppt_x"/>
                                          </p:val>
                                        </p:tav>
                                      </p:tavLst>
                                    </p:anim>
                                    <p:anim calcmode="lin" valueType="num">
                                      <p:cBhvr additive="base">
                                        <p:cTn id="5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2" grpId="1" animBg="1"/>
      <p:bldP spid="13" grpId="0" animBg="1"/>
      <p:bldP spid="13" grpId="1" animBg="1"/>
      <p:bldP spid="14" grpId="0" animBg="1"/>
      <p:bldP spid="14" grpId="1" animBg="1"/>
      <p:bldP spid="15" grpId="0" animBg="1"/>
      <p:bldP spid="15" grpId="1" animBg="1"/>
      <p:bldP spid="16" grpId="0"/>
      <p:bldP spid="18" grpId="0" bldLvl="0" autoUpdateAnimBg="0"/>
      <p:bldP spid="19" grpId="0" bldLvl="0" autoUpdateAnimBg="0"/>
      <p:bldP spid="23" grpId="0" bldLvl="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rPr>
              <a:t>研究目标</a:t>
            </a:r>
          </a:p>
        </p:txBody>
      </p:sp>
      <p:grpSp>
        <p:nvGrpSpPr>
          <p:cNvPr id="27" name="组合 26"/>
          <p:cNvGrpSpPr/>
          <p:nvPr/>
        </p:nvGrpSpPr>
        <p:grpSpPr>
          <a:xfrm>
            <a:off x="3225404" y="861658"/>
            <a:ext cx="96440" cy="4165179"/>
            <a:chOff x="3225404" y="829867"/>
            <a:chExt cx="96440" cy="3868340"/>
          </a:xfrm>
        </p:grpSpPr>
        <p:cxnSp>
          <p:nvCxnSpPr>
            <p:cNvPr id="30" name="直接连接符 13"/>
            <p:cNvCxnSpPr>
              <a:cxnSpLocks noChangeShapeType="1"/>
            </p:cNvCxnSpPr>
            <p:nvPr/>
          </p:nvCxnSpPr>
          <p:spPr bwMode="auto">
            <a:xfrm>
              <a:off x="3276600" y="829867"/>
              <a:ext cx="0" cy="3868340"/>
            </a:xfrm>
            <a:prstGeom prst="lin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cxnSp>
        <p:sp>
          <p:nvSpPr>
            <p:cNvPr id="31" name="椭圆 14"/>
            <p:cNvSpPr>
              <a:spLocks noChangeArrowheads="1"/>
            </p:cNvSpPr>
            <p:nvPr/>
          </p:nvSpPr>
          <p:spPr bwMode="auto">
            <a:xfrm>
              <a:off x="3225404" y="1458517"/>
              <a:ext cx="96440" cy="96440"/>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32" name="椭圆 15"/>
            <p:cNvSpPr>
              <a:spLocks noChangeArrowheads="1"/>
            </p:cNvSpPr>
            <p:nvPr/>
          </p:nvSpPr>
          <p:spPr bwMode="auto">
            <a:xfrm>
              <a:off x="3225404" y="2365443"/>
              <a:ext cx="96440" cy="96440"/>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33" name="椭圆 16"/>
            <p:cNvSpPr>
              <a:spLocks noChangeArrowheads="1"/>
            </p:cNvSpPr>
            <p:nvPr/>
          </p:nvSpPr>
          <p:spPr bwMode="auto">
            <a:xfrm>
              <a:off x="3225404" y="4083839"/>
              <a:ext cx="96440" cy="96441"/>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34" name="椭圆 15"/>
            <p:cNvSpPr>
              <a:spLocks noChangeArrowheads="1"/>
            </p:cNvSpPr>
            <p:nvPr/>
          </p:nvSpPr>
          <p:spPr bwMode="auto">
            <a:xfrm>
              <a:off x="3225404" y="3197857"/>
              <a:ext cx="96440" cy="96440"/>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grpSp>
      <p:grpSp>
        <p:nvGrpSpPr>
          <p:cNvPr id="35" name="组合 34"/>
          <p:cNvGrpSpPr/>
          <p:nvPr/>
        </p:nvGrpSpPr>
        <p:grpSpPr>
          <a:xfrm>
            <a:off x="2065502" y="845887"/>
            <a:ext cx="875596" cy="3718859"/>
            <a:chOff x="2065502" y="1044318"/>
            <a:chExt cx="875596" cy="3718859"/>
          </a:xfrm>
        </p:grpSpPr>
        <p:sp>
          <p:nvSpPr>
            <p:cNvPr id="37" name="泪滴形 7"/>
            <p:cNvSpPr>
              <a:spLocks/>
            </p:cNvSpPr>
            <p:nvPr/>
          </p:nvSpPr>
          <p:spPr bwMode="auto">
            <a:xfrm rot="2700000">
              <a:off x="2066047" y="1043773"/>
              <a:ext cx="874470" cy="875559"/>
            </a:xfrm>
            <a:custGeom>
              <a:avLst/>
              <a:gdLst>
                <a:gd name="T0" fmla="*/ 0 w 1275488"/>
                <a:gd name="T1" fmla="*/ 637744 h 1275488"/>
                <a:gd name="T2" fmla="*/ 637744 w 1275488"/>
                <a:gd name="T3" fmla="*/ 0 h 1275488"/>
                <a:gd name="T4" fmla="*/ 1275488 w 1275488"/>
                <a:gd name="T5" fmla="*/ 0 h 1275488"/>
                <a:gd name="T6" fmla="*/ 1275488 w 1275488"/>
                <a:gd name="T7" fmla="*/ 637744 h 1275488"/>
                <a:gd name="T8" fmla="*/ 637744 w 1275488"/>
                <a:gd name="T9" fmla="*/ 1275488 h 1275488"/>
                <a:gd name="T10" fmla="*/ 0 w 1275488"/>
                <a:gd name="T11" fmla="*/ 637744 h 1275488"/>
              </a:gdLst>
              <a:ahLst/>
              <a:cxnLst>
                <a:cxn ang="0">
                  <a:pos x="T0" y="T1"/>
                </a:cxn>
                <a:cxn ang="0">
                  <a:pos x="T2" y="T3"/>
                </a:cxn>
                <a:cxn ang="0">
                  <a:pos x="T4" y="T5"/>
                </a:cxn>
                <a:cxn ang="0">
                  <a:pos x="T6" y="T7"/>
                </a:cxn>
                <a:cxn ang="0">
                  <a:pos x="T8" y="T9"/>
                </a:cxn>
                <a:cxn ang="0">
                  <a:pos x="T10" y="T11"/>
                </a:cxn>
              </a:cxnLst>
              <a:rect l="0" t="0" r="r" b="b"/>
              <a:pathLst>
                <a:path w="1275488" h="1275488">
                  <a:moveTo>
                    <a:pt x="0" y="637744"/>
                  </a:moveTo>
                  <a:cubicBezTo>
                    <a:pt x="0" y="285528"/>
                    <a:pt x="285528" y="0"/>
                    <a:pt x="637744" y="0"/>
                  </a:cubicBezTo>
                  <a:lnTo>
                    <a:pt x="1275488" y="0"/>
                  </a:lnTo>
                  <a:lnTo>
                    <a:pt x="1275488" y="637744"/>
                  </a:lnTo>
                  <a:cubicBezTo>
                    <a:pt x="1275488" y="989960"/>
                    <a:pt x="989960" y="1275488"/>
                    <a:pt x="637744" y="1275488"/>
                  </a:cubicBezTo>
                  <a:cubicBezTo>
                    <a:pt x="285528" y="1275488"/>
                    <a:pt x="0" y="989960"/>
                    <a:pt x="0" y="637744"/>
                  </a:cubicBezTo>
                  <a:close/>
                </a:path>
              </a:pathLst>
            </a:cu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38" name="文本框 17"/>
            <p:cNvSpPr txBox="1">
              <a:spLocks noChangeArrowheads="1"/>
            </p:cNvSpPr>
            <p:nvPr/>
          </p:nvSpPr>
          <p:spPr bwMode="auto">
            <a:xfrm>
              <a:off x="2213858" y="1250456"/>
              <a:ext cx="65726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200" dirty="0" smtClean="0">
                  <a:solidFill>
                    <a:srgbClr val="0070C0"/>
                  </a:solidFill>
                  <a:latin typeface="微软雅黑" panose="020B0503020204020204" pitchFamily="34" charset="-122"/>
                  <a:ea typeface="微软雅黑" panose="020B0503020204020204" pitchFamily="34" charset="-122"/>
                </a:rPr>
                <a:t>01</a:t>
              </a:r>
              <a:endParaRPr lang="zh-CN" altLang="en-US" sz="2200" dirty="0">
                <a:solidFill>
                  <a:srgbClr val="0070C0"/>
                </a:solidFill>
                <a:latin typeface="微软雅黑" panose="020B0503020204020204" pitchFamily="34" charset="-122"/>
                <a:ea typeface="微软雅黑" panose="020B0503020204020204" pitchFamily="34" charset="-122"/>
              </a:endParaRPr>
            </a:p>
          </p:txBody>
        </p:sp>
        <p:sp>
          <p:nvSpPr>
            <p:cNvPr id="39" name="泪滴形 9"/>
            <p:cNvSpPr>
              <a:spLocks/>
            </p:cNvSpPr>
            <p:nvPr/>
          </p:nvSpPr>
          <p:spPr bwMode="auto">
            <a:xfrm rot="2700000">
              <a:off x="2065537" y="1989856"/>
              <a:ext cx="875559" cy="875559"/>
            </a:xfrm>
            <a:custGeom>
              <a:avLst/>
              <a:gdLst>
                <a:gd name="T0" fmla="*/ 0 w 1275488"/>
                <a:gd name="T1" fmla="*/ 637744 h 1275488"/>
                <a:gd name="T2" fmla="*/ 637744 w 1275488"/>
                <a:gd name="T3" fmla="*/ 0 h 1275488"/>
                <a:gd name="T4" fmla="*/ 1275488 w 1275488"/>
                <a:gd name="T5" fmla="*/ 0 h 1275488"/>
                <a:gd name="T6" fmla="*/ 1275488 w 1275488"/>
                <a:gd name="T7" fmla="*/ 637744 h 1275488"/>
                <a:gd name="T8" fmla="*/ 637744 w 1275488"/>
                <a:gd name="T9" fmla="*/ 1275488 h 1275488"/>
                <a:gd name="T10" fmla="*/ 0 w 1275488"/>
                <a:gd name="T11" fmla="*/ 637744 h 1275488"/>
              </a:gdLst>
              <a:ahLst/>
              <a:cxnLst>
                <a:cxn ang="0">
                  <a:pos x="T0" y="T1"/>
                </a:cxn>
                <a:cxn ang="0">
                  <a:pos x="T2" y="T3"/>
                </a:cxn>
                <a:cxn ang="0">
                  <a:pos x="T4" y="T5"/>
                </a:cxn>
                <a:cxn ang="0">
                  <a:pos x="T6" y="T7"/>
                </a:cxn>
                <a:cxn ang="0">
                  <a:pos x="T8" y="T9"/>
                </a:cxn>
                <a:cxn ang="0">
                  <a:pos x="T10" y="T11"/>
                </a:cxn>
              </a:cxnLst>
              <a:rect l="0" t="0" r="r" b="b"/>
              <a:pathLst>
                <a:path w="1275488" h="1275488">
                  <a:moveTo>
                    <a:pt x="0" y="637744"/>
                  </a:moveTo>
                  <a:cubicBezTo>
                    <a:pt x="0" y="285528"/>
                    <a:pt x="285528" y="0"/>
                    <a:pt x="637744" y="0"/>
                  </a:cubicBezTo>
                  <a:lnTo>
                    <a:pt x="1275488" y="0"/>
                  </a:lnTo>
                  <a:lnTo>
                    <a:pt x="1275488" y="637744"/>
                  </a:lnTo>
                  <a:cubicBezTo>
                    <a:pt x="1275488" y="989960"/>
                    <a:pt x="989960" y="1275488"/>
                    <a:pt x="637744" y="1275488"/>
                  </a:cubicBezTo>
                  <a:cubicBezTo>
                    <a:pt x="285528" y="1275488"/>
                    <a:pt x="0" y="989960"/>
                    <a:pt x="0" y="637744"/>
                  </a:cubicBezTo>
                  <a:close/>
                </a:path>
              </a:pathLst>
            </a:cu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40" name="文本框 18"/>
            <p:cNvSpPr txBox="1">
              <a:spLocks noChangeArrowheads="1"/>
            </p:cNvSpPr>
            <p:nvPr/>
          </p:nvSpPr>
          <p:spPr bwMode="auto">
            <a:xfrm>
              <a:off x="2215761" y="2228952"/>
              <a:ext cx="65726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2200" dirty="0" smtClean="0">
                  <a:solidFill>
                    <a:srgbClr val="0070C0"/>
                  </a:solidFill>
                  <a:latin typeface="微软雅黑" panose="020B0503020204020204" pitchFamily="34" charset="-122"/>
                  <a:ea typeface="微软雅黑" panose="020B0503020204020204" pitchFamily="34" charset="-122"/>
                </a:rPr>
                <a:t>02</a:t>
              </a:r>
              <a:endParaRPr lang="zh-CN" altLang="en-US" sz="2200" dirty="0">
                <a:solidFill>
                  <a:srgbClr val="0070C0"/>
                </a:solidFill>
                <a:latin typeface="微软雅黑" panose="020B0503020204020204" pitchFamily="34" charset="-122"/>
                <a:ea typeface="微软雅黑" panose="020B0503020204020204" pitchFamily="34" charset="-122"/>
              </a:endParaRPr>
            </a:p>
          </p:txBody>
        </p:sp>
        <p:sp>
          <p:nvSpPr>
            <p:cNvPr id="41" name="泪滴形 12"/>
            <p:cNvSpPr>
              <a:spLocks/>
            </p:cNvSpPr>
            <p:nvPr/>
          </p:nvSpPr>
          <p:spPr bwMode="auto">
            <a:xfrm rot="2700000">
              <a:off x="2065538" y="2944251"/>
              <a:ext cx="875559" cy="875559"/>
            </a:xfrm>
            <a:custGeom>
              <a:avLst/>
              <a:gdLst>
                <a:gd name="T0" fmla="*/ 0 w 1275488"/>
                <a:gd name="T1" fmla="*/ 637744 h 1275488"/>
                <a:gd name="T2" fmla="*/ 637744 w 1275488"/>
                <a:gd name="T3" fmla="*/ 0 h 1275488"/>
                <a:gd name="T4" fmla="*/ 1275488 w 1275488"/>
                <a:gd name="T5" fmla="*/ 0 h 1275488"/>
                <a:gd name="T6" fmla="*/ 1275488 w 1275488"/>
                <a:gd name="T7" fmla="*/ 637744 h 1275488"/>
                <a:gd name="T8" fmla="*/ 637744 w 1275488"/>
                <a:gd name="T9" fmla="*/ 1275488 h 1275488"/>
                <a:gd name="T10" fmla="*/ 0 w 1275488"/>
                <a:gd name="T11" fmla="*/ 637744 h 1275488"/>
              </a:gdLst>
              <a:ahLst/>
              <a:cxnLst>
                <a:cxn ang="0">
                  <a:pos x="T0" y="T1"/>
                </a:cxn>
                <a:cxn ang="0">
                  <a:pos x="T2" y="T3"/>
                </a:cxn>
                <a:cxn ang="0">
                  <a:pos x="T4" y="T5"/>
                </a:cxn>
                <a:cxn ang="0">
                  <a:pos x="T6" y="T7"/>
                </a:cxn>
                <a:cxn ang="0">
                  <a:pos x="T8" y="T9"/>
                </a:cxn>
                <a:cxn ang="0">
                  <a:pos x="T10" y="T11"/>
                </a:cxn>
              </a:cxnLst>
              <a:rect l="0" t="0" r="r" b="b"/>
              <a:pathLst>
                <a:path w="1275488" h="1275488">
                  <a:moveTo>
                    <a:pt x="0" y="637744"/>
                  </a:moveTo>
                  <a:cubicBezTo>
                    <a:pt x="0" y="285528"/>
                    <a:pt x="285528" y="0"/>
                    <a:pt x="637744" y="0"/>
                  </a:cubicBezTo>
                  <a:lnTo>
                    <a:pt x="1275488" y="0"/>
                  </a:lnTo>
                  <a:lnTo>
                    <a:pt x="1275488" y="637744"/>
                  </a:lnTo>
                  <a:cubicBezTo>
                    <a:pt x="1275488" y="989960"/>
                    <a:pt x="989960" y="1275488"/>
                    <a:pt x="637744" y="1275488"/>
                  </a:cubicBezTo>
                  <a:cubicBezTo>
                    <a:pt x="285528" y="1275488"/>
                    <a:pt x="0" y="989960"/>
                    <a:pt x="0" y="637744"/>
                  </a:cubicBezTo>
                  <a:close/>
                </a:path>
              </a:pathLst>
            </a:cu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42" name="文本框 19"/>
            <p:cNvSpPr txBox="1">
              <a:spLocks noChangeArrowheads="1"/>
            </p:cNvSpPr>
            <p:nvPr/>
          </p:nvSpPr>
          <p:spPr bwMode="auto">
            <a:xfrm>
              <a:off x="2215762" y="3155985"/>
              <a:ext cx="65726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200" dirty="0" smtClean="0">
                  <a:solidFill>
                    <a:srgbClr val="0070C0"/>
                  </a:solidFill>
                  <a:latin typeface="微软雅黑" panose="020B0503020204020204" pitchFamily="34" charset="-122"/>
                  <a:ea typeface="微软雅黑" panose="020B0503020204020204" pitchFamily="34" charset="-122"/>
                </a:rPr>
                <a:t>03</a:t>
              </a:r>
              <a:endParaRPr lang="zh-CN" altLang="en-US" sz="2200" dirty="0">
                <a:solidFill>
                  <a:srgbClr val="0070C0"/>
                </a:solidFill>
                <a:latin typeface="微软雅黑" panose="020B0503020204020204" pitchFamily="34" charset="-122"/>
                <a:ea typeface="微软雅黑" panose="020B0503020204020204" pitchFamily="34" charset="-122"/>
              </a:endParaRPr>
            </a:p>
          </p:txBody>
        </p:sp>
        <p:sp>
          <p:nvSpPr>
            <p:cNvPr id="43" name="泪滴形 12"/>
            <p:cNvSpPr>
              <a:spLocks/>
            </p:cNvSpPr>
            <p:nvPr/>
          </p:nvSpPr>
          <p:spPr bwMode="auto">
            <a:xfrm rot="2700000">
              <a:off x="2065539" y="3887618"/>
              <a:ext cx="875559" cy="875559"/>
            </a:xfrm>
            <a:custGeom>
              <a:avLst/>
              <a:gdLst>
                <a:gd name="T0" fmla="*/ 0 w 1275488"/>
                <a:gd name="T1" fmla="*/ 637744 h 1275488"/>
                <a:gd name="T2" fmla="*/ 637744 w 1275488"/>
                <a:gd name="T3" fmla="*/ 0 h 1275488"/>
                <a:gd name="T4" fmla="*/ 1275488 w 1275488"/>
                <a:gd name="T5" fmla="*/ 0 h 1275488"/>
                <a:gd name="T6" fmla="*/ 1275488 w 1275488"/>
                <a:gd name="T7" fmla="*/ 637744 h 1275488"/>
                <a:gd name="T8" fmla="*/ 637744 w 1275488"/>
                <a:gd name="T9" fmla="*/ 1275488 h 1275488"/>
                <a:gd name="T10" fmla="*/ 0 w 1275488"/>
                <a:gd name="T11" fmla="*/ 637744 h 1275488"/>
              </a:gdLst>
              <a:ahLst/>
              <a:cxnLst>
                <a:cxn ang="0">
                  <a:pos x="T0" y="T1"/>
                </a:cxn>
                <a:cxn ang="0">
                  <a:pos x="T2" y="T3"/>
                </a:cxn>
                <a:cxn ang="0">
                  <a:pos x="T4" y="T5"/>
                </a:cxn>
                <a:cxn ang="0">
                  <a:pos x="T6" y="T7"/>
                </a:cxn>
                <a:cxn ang="0">
                  <a:pos x="T8" y="T9"/>
                </a:cxn>
                <a:cxn ang="0">
                  <a:pos x="T10" y="T11"/>
                </a:cxn>
              </a:cxnLst>
              <a:rect l="0" t="0" r="r" b="b"/>
              <a:pathLst>
                <a:path w="1275488" h="1275488">
                  <a:moveTo>
                    <a:pt x="0" y="637744"/>
                  </a:moveTo>
                  <a:cubicBezTo>
                    <a:pt x="0" y="285528"/>
                    <a:pt x="285528" y="0"/>
                    <a:pt x="637744" y="0"/>
                  </a:cubicBezTo>
                  <a:lnTo>
                    <a:pt x="1275488" y="0"/>
                  </a:lnTo>
                  <a:lnTo>
                    <a:pt x="1275488" y="637744"/>
                  </a:lnTo>
                  <a:cubicBezTo>
                    <a:pt x="1275488" y="989960"/>
                    <a:pt x="989960" y="1275488"/>
                    <a:pt x="637744" y="1275488"/>
                  </a:cubicBezTo>
                  <a:cubicBezTo>
                    <a:pt x="285528" y="1275488"/>
                    <a:pt x="0" y="989960"/>
                    <a:pt x="0" y="637744"/>
                  </a:cubicBezTo>
                  <a:close/>
                </a:path>
              </a:pathLst>
            </a:cu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0070C0"/>
                </a:solidFill>
                <a:latin typeface="微软雅黑" panose="020B0503020204020204" pitchFamily="34" charset="-122"/>
                <a:ea typeface="微软雅黑" panose="020B0503020204020204" pitchFamily="34" charset="-122"/>
              </a:endParaRPr>
            </a:p>
          </p:txBody>
        </p:sp>
        <p:sp>
          <p:nvSpPr>
            <p:cNvPr id="44" name="文本框 19"/>
            <p:cNvSpPr txBox="1">
              <a:spLocks noChangeArrowheads="1"/>
            </p:cNvSpPr>
            <p:nvPr/>
          </p:nvSpPr>
          <p:spPr bwMode="auto">
            <a:xfrm>
              <a:off x="2215763" y="4099352"/>
              <a:ext cx="65726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200" dirty="0" smtClean="0">
                  <a:solidFill>
                    <a:srgbClr val="0070C0"/>
                  </a:solidFill>
                  <a:latin typeface="微软雅黑" panose="020B0503020204020204" pitchFamily="34" charset="-122"/>
                  <a:ea typeface="微软雅黑" panose="020B0503020204020204" pitchFamily="34" charset="-122"/>
                </a:rPr>
                <a:t>04</a:t>
              </a:r>
              <a:endParaRPr lang="zh-CN" altLang="en-US" sz="2200" dirty="0">
                <a:solidFill>
                  <a:srgbClr val="0070C0"/>
                </a:solidFill>
                <a:latin typeface="微软雅黑" panose="020B0503020204020204" pitchFamily="34" charset="-122"/>
                <a:ea typeface="微软雅黑" panose="020B0503020204020204" pitchFamily="34" charset="-122"/>
              </a:endParaRPr>
            </a:p>
          </p:txBody>
        </p:sp>
      </p:grpSp>
      <p:sp>
        <p:nvSpPr>
          <p:cNvPr id="45" name="矩形 20"/>
          <p:cNvSpPr>
            <a:spLocks noChangeArrowheads="1"/>
          </p:cNvSpPr>
          <p:nvPr/>
        </p:nvSpPr>
        <p:spPr bwMode="auto">
          <a:xfrm>
            <a:off x="3567113" y="1194198"/>
            <a:ext cx="2047875" cy="282178"/>
          </a:xfrm>
          <a:prstGeom prst="rect">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sz="1400" dirty="0" smtClean="0">
                <a:solidFill>
                  <a:srgbClr val="0070C0"/>
                </a:solidFill>
                <a:latin typeface="微软雅黑" panose="020B0503020204020204" pitchFamily="34" charset="-122"/>
                <a:ea typeface="微软雅黑" panose="020B0503020204020204" pitchFamily="34" charset="-122"/>
              </a:rPr>
              <a:t>研究方法一标题</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
        <p:nvSpPr>
          <p:cNvPr id="46" name="TextBox 10"/>
          <p:cNvSpPr txBox="1">
            <a:spLocks noChangeArrowheads="1"/>
          </p:cNvSpPr>
          <p:nvPr/>
        </p:nvSpPr>
        <p:spPr bwMode="auto">
          <a:xfrm>
            <a:off x="3476626" y="1533526"/>
            <a:ext cx="360402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just"/>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a:t>
            </a:r>
            <a:r>
              <a:rPr lang="zh-CN" altLang="en-US" sz="900" dirty="0" smtClean="0">
                <a:solidFill>
                  <a:schemeClr val="tx1">
                    <a:lumMod val="50000"/>
                    <a:lumOff val="50000"/>
                  </a:schemeClr>
                </a:solidFill>
                <a:latin typeface="微软雅黑" panose="020B0503020204020204" pitchFamily="34" charset="-122"/>
                <a:ea typeface="微软雅黑" panose="020B0503020204020204" pitchFamily="34" charset="-122"/>
                <a:sym typeface="方正兰亭黑_GBK" panose="02000000000000000000" pitchFamily="2" charset="-122"/>
              </a:rPr>
              <a:t>，</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a:t>
            </a:r>
            <a:r>
              <a:rPr lang="zh-CN" altLang="en-US" sz="900" dirty="0" smtClean="0">
                <a:solidFill>
                  <a:schemeClr val="tx1">
                    <a:lumMod val="50000"/>
                    <a:lumOff val="50000"/>
                  </a:schemeClr>
                </a:solidFill>
                <a:latin typeface="微软雅黑" panose="020B0503020204020204" pitchFamily="34" charset="-122"/>
                <a:ea typeface="微软雅黑" panose="020B0503020204020204" pitchFamily="34" charset="-122"/>
                <a:sym typeface="方正兰亭黑_GBK" panose="02000000000000000000" pitchFamily="2" charset="-122"/>
              </a:rPr>
              <a:t>，</a:t>
            </a: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7" name="矩形 22"/>
          <p:cNvSpPr>
            <a:spLocks noChangeArrowheads="1"/>
          </p:cNvSpPr>
          <p:nvPr/>
        </p:nvSpPr>
        <p:spPr bwMode="auto">
          <a:xfrm>
            <a:off x="3567113" y="2164658"/>
            <a:ext cx="2047875" cy="283369"/>
          </a:xfrm>
          <a:prstGeom prst="rect">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sz="1400" dirty="0">
                <a:solidFill>
                  <a:srgbClr val="0070C0"/>
                </a:solidFill>
                <a:latin typeface="微软雅黑" panose="020B0503020204020204" pitchFamily="34" charset="-122"/>
                <a:ea typeface="微软雅黑" panose="020B0503020204020204" pitchFamily="34" charset="-122"/>
              </a:rPr>
              <a:t>研究</a:t>
            </a:r>
            <a:r>
              <a:rPr lang="zh-CN" altLang="en-US" sz="1400" dirty="0" smtClean="0">
                <a:solidFill>
                  <a:srgbClr val="0070C0"/>
                </a:solidFill>
                <a:latin typeface="微软雅黑" panose="020B0503020204020204" pitchFamily="34" charset="-122"/>
                <a:ea typeface="微软雅黑" panose="020B0503020204020204" pitchFamily="34" charset="-122"/>
              </a:rPr>
              <a:t>方法二标题</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
        <p:nvSpPr>
          <p:cNvPr id="48" name="TextBox 10"/>
          <p:cNvSpPr txBox="1">
            <a:spLocks noChangeArrowheads="1"/>
          </p:cNvSpPr>
          <p:nvPr/>
        </p:nvSpPr>
        <p:spPr bwMode="auto">
          <a:xfrm>
            <a:off x="3476626" y="2505177"/>
            <a:ext cx="360402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just"/>
            <a:r>
              <a:rPr lang="zh-CN" altLang="en-US" sz="900" dirty="0" smtClean="0">
                <a:solidFill>
                  <a:schemeClr val="tx1">
                    <a:lumMod val="50000"/>
                    <a:lumOff val="50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在此录入上述图表的综合描述说明，在此录入上述图表的综合描述说明，在此录入上述图表的综合描述说明，</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9" name="矩形 24"/>
          <p:cNvSpPr>
            <a:spLocks noChangeArrowheads="1"/>
          </p:cNvSpPr>
          <p:nvPr/>
        </p:nvSpPr>
        <p:spPr bwMode="auto">
          <a:xfrm>
            <a:off x="3567113" y="3126136"/>
            <a:ext cx="2047875" cy="283369"/>
          </a:xfrm>
          <a:prstGeom prst="rect">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sz="1400" dirty="0">
                <a:solidFill>
                  <a:srgbClr val="0070C0"/>
                </a:solidFill>
                <a:latin typeface="微软雅黑" panose="020B0503020204020204" pitchFamily="34" charset="-122"/>
                <a:ea typeface="微软雅黑" panose="020B0503020204020204" pitchFamily="34" charset="-122"/>
              </a:rPr>
              <a:t>研究</a:t>
            </a:r>
            <a:r>
              <a:rPr lang="zh-CN" altLang="en-US" sz="1400" dirty="0" smtClean="0">
                <a:solidFill>
                  <a:srgbClr val="0070C0"/>
                </a:solidFill>
                <a:latin typeface="微软雅黑" panose="020B0503020204020204" pitchFamily="34" charset="-122"/>
                <a:ea typeface="微软雅黑" panose="020B0503020204020204" pitchFamily="34" charset="-122"/>
              </a:rPr>
              <a:t>方法三标题</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
        <p:nvSpPr>
          <p:cNvPr id="50" name="TextBox 10"/>
          <p:cNvSpPr txBox="1">
            <a:spLocks noChangeArrowheads="1"/>
          </p:cNvSpPr>
          <p:nvPr/>
        </p:nvSpPr>
        <p:spPr bwMode="auto">
          <a:xfrm>
            <a:off x="3476626" y="3466655"/>
            <a:ext cx="360402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just"/>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在此录入上述图表的综合描述说明，在此录入上述图表的综合描述说明，在此录入上述图表的综合描述说明，</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1" name="矩形 24"/>
          <p:cNvSpPr>
            <a:spLocks noChangeArrowheads="1"/>
          </p:cNvSpPr>
          <p:nvPr/>
        </p:nvSpPr>
        <p:spPr bwMode="auto">
          <a:xfrm>
            <a:off x="3567113" y="4004816"/>
            <a:ext cx="2047875" cy="283369"/>
          </a:xfrm>
          <a:prstGeom prst="rect">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zh-CN" altLang="en-US" sz="1400" dirty="0">
                <a:solidFill>
                  <a:srgbClr val="0070C0"/>
                </a:solidFill>
                <a:latin typeface="微软雅黑" panose="020B0503020204020204" pitchFamily="34" charset="-122"/>
                <a:ea typeface="微软雅黑" panose="020B0503020204020204" pitchFamily="34" charset="-122"/>
              </a:rPr>
              <a:t>研究</a:t>
            </a:r>
            <a:r>
              <a:rPr lang="zh-CN" altLang="en-US" sz="1400" dirty="0" smtClean="0">
                <a:solidFill>
                  <a:srgbClr val="0070C0"/>
                </a:solidFill>
                <a:latin typeface="微软雅黑" panose="020B0503020204020204" pitchFamily="34" charset="-122"/>
                <a:ea typeface="微软雅黑" panose="020B0503020204020204" pitchFamily="34" charset="-122"/>
              </a:rPr>
              <a:t>方法三标题</a:t>
            </a:r>
            <a:endParaRPr lang="zh-CN" altLang="en-US" sz="1400" dirty="0">
              <a:solidFill>
                <a:srgbClr val="0070C0"/>
              </a:solidFill>
              <a:latin typeface="微软雅黑" panose="020B0503020204020204" pitchFamily="34" charset="-122"/>
              <a:ea typeface="微软雅黑" panose="020B0503020204020204" pitchFamily="34" charset="-122"/>
            </a:endParaRPr>
          </a:p>
        </p:txBody>
      </p:sp>
      <p:sp>
        <p:nvSpPr>
          <p:cNvPr id="52" name="TextBox 10"/>
          <p:cNvSpPr txBox="1">
            <a:spLocks noChangeArrowheads="1"/>
          </p:cNvSpPr>
          <p:nvPr/>
        </p:nvSpPr>
        <p:spPr bwMode="auto">
          <a:xfrm>
            <a:off x="3476626" y="4345335"/>
            <a:ext cx="360402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just"/>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在此录入上述图表的综合描述说明，在此录入上述图表的综合描述说明，在此录入上述图表的综合描述说明，</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58445963"/>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8" fill="hold" nodeType="clickEffect">
                                  <p:stCondLst>
                                    <p:cond delay="0"/>
                                  </p:stCondLst>
                                  <p:childTnLst>
                                    <p:set>
                                      <p:cBhvr>
                                        <p:cTn id="13" dur="1" fill="hold">
                                          <p:stCondLst>
                                            <p:cond delay="0"/>
                                          </p:stCondLst>
                                        </p:cTn>
                                        <p:tgtEl>
                                          <p:spTgt spid="35"/>
                                        </p:tgtEl>
                                        <p:attrNameLst>
                                          <p:attrName>style.visibility</p:attrName>
                                        </p:attrNameLst>
                                      </p:cBhvr>
                                      <p:to>
                                        <p:strVal val="visible"/>
                                      </p:to>
                                    </p:set>
                                    <p:anim calcmode="lin" valueType="num">
                                      <p:cBhvr additive="base">
                                        <p:cTn id="14" dur="500" fill="hold"/>
                                        <p:tgtEl>
                                          <p:spTgt spid="35"/>
                                        </p:tgtEl>
                                        <p:attrNameLst>
                                          <p:attrName>ppt_x</p:attrName>
                                        </p:attrNameLst>
                                      </p:cBhvr>
                                      <p:tavLst>
                                        <p:tav tm="0">
                                          <p:val>
                                            <p:strVal val="0-#ppt_w/2"/>
                                          </p:val>
                                        </p:tav>
                                        <p:tav tm="100000">
                                          <p:val>
                                            <p:strVal val="#ppt_x"/>
                                          </p:val>
                                        </p:tav>
                                      </p:tavLst>
                                    </p:anim>
                                    <p:anim calcmode="lin" valueType="num">
                                      <p:cBhvr additive="base">
                                        <p:cTn id="15" dur="500" fill="hold"/>
                                        <p:tgtEl>
                                          <p:spTgt spid="35"/>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down)">
                                      <p:cBhvr>
                                        <p:cTn id="20" dur="500"/>
                                        <p:tgtEl>
                                          <p:spTgt spid="27"/>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45"/>
                                        </p:tgtEl>
                                        <p:attrNameLst>
                                          <p:attrName>style.visibility</p:attrName>
                                        </p:attrNameLst>
                                      </p:cBhvr>
                                      <p:to>
                                        <p:strVal val="visible"/>
                                      </p:to>
                                    </p:set>
                                    <p:anim calcmode="lin" valueType="num">
                                      <p:cBhvr additive="base">
                                        <p:cTn id="25" dur="500" fill="hold"/>
                                        <p:tgtEl>
                                          <p:spTgt spid="45"/>
                                        </p:tgtEl>
                                        <p:attrNameLst>
                                          <p:attrName>ppt_x</p:attrName>
                                        </p:attrNameLst>
                                      </p:cBhvr>
                                      <p:tavLst>
                                        <p:tav tm="0">
                                          <p:val>
                                            <p:strVal val="1+#ppt_w/2"/>
                                          </p:val>
                                        </p:tav>
                                        <p:tav tm="100000">
                                          <p:val>
                                            <p:strVal val="#ppt_x"/>
                                          </p:val>
                                        </p:tav>
                                      </p:tavLst>
                                    </p:anim>
                                    <p:anim calcmode="lin" valueType="num">
                                      <p:cBhvr additive="base">
                                        <p:cTn id="26" dur="500" fill="hold"/>
                                        <p:tgtEl>
                                          <p:spTgt spid="45"/>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0"/>
                                  </p:stCondLst>
                                  <p:childTnLst>
                                    <p:set>
                                      <p:cBhvr>
                                        <p:cTn id="28" dur="1" fill="hold">
                                          <p:stCondLst>
                                            <p:cond delay="0"/>
                                          </p:stCondLst>
                                        </p:cTn>
                                        <p:tgtEl>
                                          <p:spTgt spid="46"/>
                                        </p:tgtEl>
                                        <p:attrNameLst>
                                          <p:attrName>style.visibility</p:attrName>
                                        </p:attrNameLst>
                                      </p:cBhvr>
                                      <p:to>
                                        <p:strVal val="visible"/>
                                      </p:to>
                                    </p:set>
                                    <p:anim calcmode="lin" valueType="num">
                                      <p:cBhvr additive="base">
                                        <p:cTn id="29" dur="500" fill="hold"/>
                                        <p:tgtEl>
                                          <p:spTgt spid="46"/>
                                        </p:tgtEl>
                                        <p:attrNameLst>
                                          <p:attrName>ppt_x</p:attrName>
                                        </p:attrNameLst>
                                      </p:cBhvr>
                                      <p:tavLst>
                                        <p:tav tm="0">
                                          <p:val>
                                            <p:strVal val="1+#ppt_w/2"/>
                                          </p:val>
                                        </p:tav>
                                        <p:tav tm="100000">
                                          <p:val>
                                            <p:strVal val="#ppt_x"/>
                                          </p:val>
                                        </p:tav>
                                      </p:tavLst>
                                    </p:anim>
                                    <p:anim calcmode="lin" valueType="num">
                                      <p:cBhvr additive="base">
                                        <p:cTn id="30" dur="500" fill="hold"/>
                                        <p:tgtEl>
                                          <p:spTgt spid="46"/>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2" fill="hold" grpId="0" nodeType="clickEffect">
                                  <p:stCondLst>
                                    <p:cond delay="0"/>
                                  </p:stCondLst>
                                  <p:childTnLst>
                                    <p:set>
                                      <p:cBhvr>
                                        <p:cTn id="34" dur="1" fill="hold">
                                          <p:stCondLst>
                                            <p:cond delay="0"/>
                                          </p:stCondLst>
                                        </p:cTn>
                                        <p:tgtEl>
                                          <p:spTgt spid="47"/>
                                        </p:tgtEl>
                                        <p:attrNameLst>
                                          <p:attrName>style.visibility</p:attrName>
                                        </p:attrNameLst>
                                      </p:cBhvr>
                                      <p:to>
                                        <p:strVal val="visible"/>
                                      </p:to>
                                    </p:set>
                                    <p:anim calcmode="lin" valueType="num">
                                      <p:cBhvr additive="base">
                                        <p:cTn id="35" dur="500" fill="hold"/>
                                        <p:tgtEl>
                                          <p:spTgt spid="47"/>
                                        </p:tgtEl>
                                        <p:attrNameLst>
                                          <p:attrName>ppt_x</p:attrName>
                                        </p:attrNameLst>
                                      </p:cBhvr>
                                      <p:tavLst>
                                        <p:tav tm="0">
                                          <p:val>
                                            <p:strVal val="1+#ppt_w/2"/>
                                          </p:val>
                                        </p:tav>
                                        <p:tav tm="100000">
                                          <p:val>
                                            <p:strVal val="#ppt_x"/>
                                          </p:val>
                                        </p:tav>
                                      </p:tavLst>
                                    </p:anim>
                                    <p:anim calcmode="lin" valueType="num">
                                      <p:cBhvr additive="base">
                                        <p:cTn id="36" dur="500" fill="hold"/>
                                        <p:tgtEl>
                                          <p:spTgt spid="47"/>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48"/>
                                        </p:tgtEl>
                                        <p:attrNameLst>
                                          <p:attrName>style.visibility</p:attrName>
                                        </p:attrNameLst>
                                      </p:cBhvr>
                                      <p:to>
                                        <p:strVal val="visible"/>
                                      </p:to>
                                    </p:set>
                                    <p:anim calcmode="lin" valueType="num">
                                      <p:cBhvr additive="base">
                                        <p:cTn id="39" dur="500" fill="hold"/>
                                        <p:tgtEl>
                                          <p:spTgt spid="48"/>
                                        </p:tgtEl>
                                        <p:attrNameLst>
                                          <p:attrName>ppt_x</p:attrName>
                                        </p:attrNameLst>
                                      </p:cBhvr>
                                      <p:tavLst>
                                        <p:tav tm="0">
                                          <p:val>
                                            <p:strVal val="1+#ppt_w/2"/>
                                          </p:val>
                                        </p:tav>
                                        <p:tav tm="100000">
                                          <p:val>
                                            <p:strVal val="#ppt_x"/>
                                          </p:val>
                                        </p:tav>
                                      </p:tavLst>
                                    </p:anim>
                                    <p:anim calcmode="lin" valueType="num">
                                      <p:cBhvr additive="base">
                                        <p:cTn id="40" dur="500" fill="hold"/>
                                        <p:tgtEl>
                                          <p:spTgt spid="48"/>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2" fill="hold" grpId="0" nodeType="clickEffect">
                                  <p:stCondLst>
                                    <p:cond delay="0"/>
                                  </p:stCondLst>
                                  <p:childTnLst>
                                    <p:set>
                                      <p:cBhvr>
                                        <p:cTn id="44" dur="1" fill="hold">
                                          <p:stCondLst>
                                            <p:cond delay="0"/>
                                          </p:stCondLst>
                                        </p:cTn>
                                        <p:tgtEl>
                                          <p:spTgt spid="49"/>
                                        </p:tgtEl>
                                        <p:attrNameLst>
                                          <p:attrName>style.visibility</p:attrName>
                                        </p:attrNameLst>
                                      </p:cBhvr>
                                      <p:to>
                                        <p:strVal val="visible"/>
                                      </p:to>
                                    </p:set>
                                    <p:anim calcmode="lin" valueType="num">
                                      <p:cBhvr additive="base">
                                        <p:cTn id="45" dur="500" fill="hold"/>
                                        <p:tgtEl>
                                          <p:spTgt spid="49"/>
                                        </p:tgtEl>
                                        <p:attrNameLst>
                                          <p:attrName>ppt_x</p:attrName>
                                        </p:attrNameLst>
                                      </p:cBhvr>
                                      <p:tavLst>
                                        <p:tav tm="0">
                                          <p:val>
                                            <p:strVal val="1+#ppt_w/2"/>
                                          </p:val>
                                        </p:tav>
                                        <p:tav tm="100000">
                                          <p:val>
                                            <p:strVal val="#ppt_x"/>
                                          </p:val>
                                        </p:tav>
                                      </p:tavLst>
                                    </p:anim>
                                    <p:anim calcmode="lin" valueType="num">
                                      <p:cBhvr additive="base">
                                        <p:cTn id="46" dur="500" fill="hold"/>
                                        <p:tgtEl>
                                          <p:spTgt spid="49"/>
                                        </p:tgtEl>
                                        <p:attrNameLst>
                                          <p:attrName>ppt_y</p:attrName>
                                        </p:attrNameLst>
                                      </p:cBhvr>
                                      <p:tavLst>
                                        <p:tav tm="0">
                                          <p:val>
                                            <p:strVal val="#ppt_y"/>
                                          </p:val>
                                        </p:tav>
                                        <p:tav tm="100000">
                                          <p:val>
                                            <p:strVal val="#ppt_y"/>
                                          </p:val>
                                        </p:tav>
                                      </p:tavLst>
                                    </p:anim>
                                  </p:childTnLst>
                                </p:cTn>
                              </p:par>
                              <p:par>
                                <p:cTn id="47" presetID="2" presetClass="entr" presetSubtype="2" fill="hold" grpId="0" nodeType="withEffect">
                                  <p:stCondLst>
                                    <p:cond delay="0"/>
                                  </p:stCondLst>
                                  <p:childTnLst>
                                    <p:set>
                                      <p:cBhvr>
                                        <p:cTn id="48" dur="1" fill="hold">
                                          <p:stCondLst>
                                            <p:cond delay="0"/>
                                          </p:stCondLst>
                                        </p:cTn>
                                        <p:tgtEl>
                                          <p:spTgt spid="50"/>
                                        </p:tgtEl>
                                        <p:attrNameLst>
                                          <p:attrName>style.visibility</p:attrName>
                                        </p:attrNameLst>
                                      </p:cBhvr>
                                      <p:to>
                                        <p:strVal val="visible"/>
                                      </p:to>
                                    </p:set>
                                    <p:anim calcmode="lin" valueType="num">
                                      <p:cBhvr additive="base">
                                        <p:cTn id="49" dur="500" fill="hold"/>
                                        <p:tgtEl>
                                          <p:spTgt spid="50"/>
                                        </p:tgtEl>
                                        <p:attrNameLst>
                                          <p:attrName>ppt_x</p:attrName>
                                        </p:attrNameLst>
                                      </p:cBhvr>
                                      <p:tavLst>
                                        <p:tav tm="0">
                                          <p:val>
                                            <p:strVal val="1+#ppt_w/2"/>
                                          </p:val>
                                        </p:tav>
                                        <p:tav tm="100000">
                                          <p:val>
                                            <p:strVal val="#ppt_x"/>
                                          </p:val>
                                        </p:tav>
                                      </p:tavLst>
                                    </p:anim>
                                    <p:anim calcmode="lin" valueType="num">
                                      <p:cBhvr additive="base">
                                        <p:cTn id="50" dur="500" fill="hold"/>
                                        <p:tgtEl>
                                          <p:spTgt spid="50"/>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2" fill="hold" grpId="0" nodeType="clickEffect">
                                  <p:stCondLst>
                                    <p:cond delay="0"/>
                                  </p:stCondLst>
                                  <p:childTnLst>
                                    <p:set>
                                      <p:cBhvr>
                                        <p:cTn id="54" dur="1" fill="hold">
                                          <p:stCondLst>
                                            <p:cond delay="0"/>
                                          </p:stCondLst>
                                        </p:cTn>
                                        <p:tgtEl>
                                          <p:spTgt spid="51"/>
                                        </p:tgtEl>
                                        <p:attrNameLst>
                                          <p:attrName>style.visibility</p:attrName>
                                        </p:attrNameLst>
                                      </p:cBhvr>
                                      <p:to>
                                        <p:strVal val="visible"/>
                                      </p:to>
                                    </p:set>
                                    <p:anim calcmode="lin" valueType="num">
                                      <p:cBhvr additive="base">
                                        <p:cTn id="55" dur="500" fill="hold"/>
                                        <p:tgtEl>
                                          <p:spTgt spid="51"/>
                                        </p:tgtEl>
                                        <p:attrNameLst>
                                          <p:attrName>ppt_x</p:attrName>
                                        </p:attrNameLst>
                                      </p:cBhvr>
                                      <p:tavLst>
                                        <p:tav tm="0">
                                          <p:val>
                                            <p:strVal val="1+#ppt_w/2"/>
                                          </p:val>
                                        </p:tav>
                                        <p:tav tm="100000">
                                          <p:val>
                                            <p:strVal val="#ppt_x"/>
                                          </p:val>
                                        </p:tav>
                                      </p:tavLst>
                                    </p:anim>
                                    <p:anim calcmode="lin" valueType="num">
                                      <p:cBhvr additive="base">
                                        <p:cTn id="56" dur="500" fill="hold"/>
                                        <p:tgtEl>
                                          <p:spTgt spid="51"/>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52"/>
                                        </p:tgtEl>
                                        <p:attrNameLst>
                                          <p:attrName>style.visibility</p:attrName>
                                        </p:attrNameLst>
                                      </p:cBhvr>
                                      <p:to>
                                        <p:strVal val="visible"/>
                                      </p:to>
                                    </p:set>
                                    <p:anim calcmode="lin" valueType="num">
                                      <p:cBhvr additive="base">
                                        <p:cTn id="59" dur="500" fill="hold"/>
                                        <p:tgtEl>
                                          <p:spTgt spid="52"/>
                                        </p:tgtEl>
                                        <p:attrNameLst>
                                          <p:attrName>ppt_x</p:attrName>
                                        </p:attrNameLst>
                                      </p:cBhvr>
                                      <p:tavLst>
                                        <p:tav tm="0">
                                          <p:val>
                                            <p:strVal val="1+#ppt_w/2"/>
                                          </p:val>
                                        </p:tav>
                                        <p:tav tm="100000">
                                          <p:val>
                                            <p:strVal val="#ppt_x"/>
                                          </p:val>
                                        </p:tav>
                                      </p:tavLst>
                                    </p:anim>
                                    <p:anim calcmode="lin" valueType="num">
                                      <p:cBhvr additive="base">
                                        <p:cTn id="60"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45" grpId="0" animBg="1"/>
      <p:bldP spid="46" grpId="0"/>
      <p:bldP spid="47" grpId="0" animBg="1"/>
      <p:bldP spid="48" grpId="0"/>
      <p:bldP spid="49" grpId="0" animBg="1"/>
      <p:bldP spid="50" grpId="0"/>
      <p:bldP spid="51" grpId="0" animBg="1"/>
      <p:bldP spid="5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rPr>
              <a:t>研究成果</a:t>
            </a:r>
          </a:p>
        </p:txBody>
      </p:sp>
      <p:grpSp>
        <p:nvGrpSpPr>
          <p:cNvPr id="28" name="组合 27"/>
          <p:cNvGrpSpPr/>
          <p:nvPr/>
        </p:nvGrpSpPr>
        <p:grpSpPr>
          <a:xfrm>
            <a:off x="1437485" y="2759647"/>
            <a:ext cx="952500" cy="953690"/>
            <a:chOff x="1466850" y="2849167"/>
            <a:chExt cx="952500" cy="953690"/>
          </a:xfrm>
        </p:grpSpPr>
        <p:sp>
          <p:nvSpPr>
            <p:cNvPr id="29" name="椭圆 6"/>
            <p:cNvSpPr>
              <a:spLocks noChangeArrowheads="1"/>
            </p:cNvSpPr>
            <p:nvPr/>
          </p:nvSpPr>
          <p:spPr bwMode="auto">
            <a:xfrm>
              <a:off x="1466850" y="2849167"/>
              <a:ext cx="952500" cy="953690"/>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zh-CN" sz="3600">
                <a:solidFill>
                  <a:srgbClr val="0070C0"/>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53" name="文本框 10"/>
            <p:cNvSpPr>
              <a:spLocks noChangeArrowheads="1"/>
            </p:cNvSpPr>
            <p:nvPr/>
          </p:nvSpPr>
          <p:spPr bwMode="auto">
            <a:xfrm>
              <a:off x="1588595" y="3075806"/>
              <a:ext cx="704040" cy="300082"/>
            </a:xfrm>
            <a:prstGeom prst="rect">
              <a:avLst/>
            </a:prstGeom>
            <a:noFill/>
            <a:ln>
              <a:noFill/>
            </a:ln>
            <a:effectLst/>
            <a:extLst/>
          </p:spPr>
          <p:txBody>
            <a:bodyPr vert="horz" wrap="square" lIns="68580" tIns="34290" rIns="68580" bIns="34290" numCol="1" anchor="t" anchorCtr="0" compatLnSpc="1">
              <a:prstTxWarp prst="textNoShape">
                <a:avLst/>
              </a:prstTxWarp>
            </a:bodyPr>
            <a:lstStyle/>
            <a:p>
              <a:r>
                <a:rPr lang="en-US" altLang="zh-CN" sz="3600" dirty="0" smtClean="0">
                  <a:solidFill>
                    <a:srgbClr val="0070C0"/>
                  </a:solidFill>
                  <a:latin typeface="微软雅黑" panose="020B0503020204020204" pitchFamily="34" charset="-122"/>
                  <a:ea typeface="微软雅黑" panose="020B0503020204020204" pitchFamily="34" charset="-122"/>
                </a:rPr>
                <a:t>01</a:t>
              </a:r>
              <a:endParaRPr lang="zh-CN" altLang="en-US" sz="3600" dirty="0">
                <a:solidFill>
                  <a:srgbClr val="0070C0"/>
                </a:solidFill>
                <a:latin typeface="微软雅黑" panose="020B0503020204020204" pitchFamily="34" charset="-122"/>
                <a:ea typeface="微软雅黑" panose="020B0503020204020204" pitchFamily="34" charset="-122"/>
              </a:endParaRPr>
            </a:p>
          </p:txBody>
        </p:sp>
      </p:grpSp>
      <p:cxnSp>
        <p:nvCxnSpPr>
          <p:cNvPr id="54" name="直接连接符 13"/>
          <p:cNvCxnSpPr>
            <a:cxnSpLocks noChangeShapeType="1"/>
            <a:stCxn id="29" idx="7"/>
          </p:cNvCxnSpPr>
          <p:nvPr/>
        </p:nvCxnSpPr>
        <p:spPr bwMode="auto">
          <a:xfrm flipV="1">
            <a:off x="2250682" y="2606055"/>
            <a:ext cx="360759" cy="292894"/>
          </a:xfrm>
          <a:prstGeom prst="line">
            <a:avLst/>
          </a:prstGeom>
          <a:noFill/>
          <a:ln w="28575">
            <a:solidFill>
              <a:schemeClr val="tx1">
                <a:lumMod val="50000"/>
                <a:lumOff val="50000"/>
              </a:schemeClr>
            </a:solidFill>
            <a:round/>
            <a:headEnd/>
            <a:tailEnd/>
          </a:ln>
          <a:extLst>
            <a:ext uri="{909E8E84-426E-40DD-AFC4-6F175D3DCCD1}">
              <a14:hiddenFill xmlns:a14="http://schemas.microsoft.com/office/drawing/2010/main">
                <a:noFill/>
              </a14:hiddenFill>
            </a:ext>
          </a:extLst>
        </p:spPr>
      </p:cxnSp>
      <p:sp>
        <p:nvSpPr>
          <p:cNvPr id="55" name="直接连接符 17"/>
          <p:cNvSpPr>
            <a:spLocks noChangeShapeType="1"/>
          </p:cNvSpPr>
          <p:nvPr/>
        </p:nvSpPr>
        <p:spPr bwMode="auto">
          <a:xfrm>
            <a:off x="3640141" y="2440558"/>
            <a:ext cx="681038" cy="490538"/>
          </a:xfrm>
          <a:prstGeom prst="line">
            <a:avLst/>
          </a:prstGeom>
          <a:noFill/>
          <a:ln w="28575">
            <a:solidFill>
              <a:schemeClr val="tx1">
                <a:lumMod val="50000"/>
                <a:lumOff val="50000"/>
              </a:schemeClr>
            </a:solidFill>
            <a:round/>
            <a:headEnd/>
            <a:tailEnd/>
          </a:ln>
          <a:extLst>
            <a:ext uri="{909E8E84-426E-40DD-AFC4-6F175D3DCCD1}">
              <a14:hiddenFill xmlns:a14="http://schemas.microsoft.com/office/drawing/2010/main">
                <a:noFill/>
              </a14:hiddenFill>
            </a:ext>
          </a:extLst>
        </p:spPr>
        <p:txBody>
          <a:bodyPr/>
          <a:lstStyle/>
          <a:p>
            <a:endParaRPr lang="zh-CN" altLang="en-US">
              <a:solidFill>
                <a:schemeClr val="accent1"/>
              </a:solidFill>
              <a:latin typeface="微软雅黑" panose="020B0503020204020204" pitchFamily="34" charset="-122"/>
              <a:ea typeface="微软雅黑" panose="020B0503020204020204" pitchFamily="34" charset="-122"/>
            </a:endParaRPr>
          </a:p>
        </p:txBody>
      </p:sp>
      <p:cxnSp>
        <p:nvCxnSpPr>
          <p:cNvPr id="56" name="直接连接符 20"/>
          <p:cNvCxnSpPr>
            <a:cxnSpLocks noChangeShapeType="1"/>
          </p:cNvCxnSpPr>
          <p:nvPr/>
        </p:nvCxnSpPr>
        <p:spPr bwMode="auto">
          <a:xfrm flipV="1">
            <a:off x="5176837" y="2472929"/>
            <a:ext cx="623888" cy="548878"/>
          </a:xfrm>
          <a:prstGeom prst="line">
            <a:avLst/>
          </a:prstGeom>
          <a:noFill/>
          <a:ln w="28575">
            <a:solidFill>
              <a:schemeClr val="tx1">
                <a:lumMod val="50000"/>
                <a:lumOff val="50000"/>
              </a:schemeClr>
            </a:solidFill>
            <a:round/>
            <a:headEnd/>
            <a:tailEnd/>
          </a:ln>
          <a:extLst>
            <a:ext uri="{909E8E84-426E-40DD-AFC4-6F175D3DCCD1}">
              <a14:hiddenFill xmlns:a14="http://schemas.microsoft.com/office/drawing/2010/main">
                <a:noFill/>
              </a14:hiddenFill>
            </a:ext>
          </a:extLst>
        </p:spPr>
      </p:cxnSp>
      <p:cxnSp>
        <p:nvCxnSpPr>
          <p:cNvPr id="57" name="直接连接符 23"/>
          <p:cNvCxnSpPr>
            <a:cxnSpLocks noChangeShapeType="1"/>
            <a:stCxn id="66" idx="5"/>
            <a:endCxn id="29" idx="1"/>
          </p:cNvCxnSpPr>
          <p:nvPr/>
        </p:nvCxnSpPr>
        <p:spPr bwMode="auto">
          <a:xfrm>
            <a:off x="1277942" y="2685827"/>
            <a:ext cx="298847" cy="213122"/>
          </a:xfrm>
          <a:prstGeom prst="line">
            <a:avLst/>
          </a:prstGeom>
          <a:noFill/>
          <a:ln w="28575">
            <a:solidFill>
              <a:schemeClr val="tx1">
                <a:lumMod val="50000"/>
                <a:lumOff val="50000"/>
              </a:schemeClr>
            </a:solidFill>
            <a:round/>
            <a:headEnd/>
            <a:tailEnd/>
          </a:ln>
          <a:extLst>
            <a:ext uri="{909E8E84-426E-40DD-AFC4-6F175D3DCCD1}">
              <a14:hiddenFill xmlns:a14="http://schemas.microsoft.com/office/drawing/2010/main">
                <a:noFill/>
              </a14:hiddenFill>
            </a:ext>
          </a:extLst>
        </p:spPr>
      </p:cxnSp>
      <p:cxnSp>
        <p:nvCxnSpPr>
          <p:cNvPr id="58" name="直接连接符 43"/>
          <p:cNvCxnSpPr>
            <a:cxnSpLocks noChangeShapeType="1"/>
            <a:stCxn id="67" idx="7"/>
          </p:cNvCxnSpPr>
          <p:nvPr/>
        </p:nvCxnSpPr>
        <p:spPr bwMode="auto">
          <a:xfrm flipV="1">
            <a:off x="4019951" y="3758581"/>
            <a:ext cx="301228" cy="278606"/>
          </a:xfrm>
          <a:prstGeom prst="line">
            <a:avLst/>
          </a:prstGeom>
          <a:noFill/>
          <a:ln w="28575">
            <a:solidFill>
              <a:schemeClr val="tx1">
                <a:lumMod val="50000"/>
                <a:lumOff val="50000"/>
              </a:schemeClr>
            </a:solidFill>
            <a:round/>
            <a:headEnd/>
            <a:tailEnd/>
          </a:ln>
          <a:extLst>
            <a:ext uri="{909E8E84-426E-40DD-AFC4-6F175D3DCCD1}">
              <a14:hiddenFill xmlns:a14="http://schemas.microsoft.com/office/drawing/2010/main">
                <a:noFill/>
              </a14:hiddenFill>
            </a:ext>
          </a:extLst>
        </p:spPr>
      </p:cxnSp>
      <p:cxnSp>
        <p:nvCxnSpPr>
          <p:cNvPr id="59" name="直接连接符 72"/>
          <p:cNvCxnSpPr>
            <a:cxnSpLocks noChangeShapeType="1"/>
            <a:endCxn id="68" idx="1"/>
          </p:cNvCxnSpPr>
          <p:nvPr/>
        </p:nvCxnSpPr>
        <p:spPr bwMode="auto">
          <a:xfrm>
            <a:off x="7265194" y="1866900"/>
            <a:ext cx="417910" cy="280988"/>
          </a:xfrm>
          <a:prstGeom prst="line">
            <a:avLst/>
          </a:prstGeom>
          <a:noFill/>
          <a:ln w="28575">
            <a:solidFill>
              <a:schemeClr val="tx1">
                <a:lumMod val="50000"/>
                <a:lumOff val="50000"/>
              </a:schemeClr>
            </a:solidFill>
            <a:round/>
            <a:headEnd/>
            <a:tailEnd/>
          </a:ln>
          <a:extLst>
            <a:ext uri="{909E8E84-426E-40DD-AFC4-6F175D3DCCD1}">
              <a14:hiddenFill xmlns:a14="http://schemas.microsoft.com/office/drawing/2010/main">
                <a:noFill/>
              </a14:hiddenFill>
            </a:ext>
          </a:extLst>
        </p:spPr>
      </p:cxnSp>
      <p:sp>
        <p:nvSpPr>
          <p:cNvPr id="60" name="矩形 76"/>
          <p:cNvSpPr>
            <a:spLocks noChangeArrowheads="1"/>
          </p:cNvSpPr>
          <p:nvPr/>
        </p:nvSpPr>
        <p:spPr bwMode="auto">
          <a:xfrm>
            <a:off x="1192217" y="3721671"/>
            <a:ext cx="1365647" cy="245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80645" tIns="40323" rIns="80645" bIns="40323">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ts val="1406"/>
              </a:lnSpc>
              <a:spcBef>
                <a:spcPct val="0"/>
              </a:spcBef>
              <a:buNone/>
            </a:pPr>
            <a:r>
              <a:rPr lang="zh-CN" altLang="en-US" sz="975">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点击添加描述总结</a:t>
            </a:r>
            <a:r>
              <a:rPr lang="en-US" sz="975">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 </a:t>
            </a:r>
            <a:endParaRPr lang="zh-CN" altLang="en-US" sz="975">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61" name="矩形 80"/>
          <p:cNvSpPr>
            <a:spLocks noChangeArrowheads="1"/>
          </p:cNvSpPr>
          <p:nvPr/>
        </p:nvSpPr>
        <p:spPr bwMode="auto">
          <a:xfrm>
            <a:off x="2378079" y="2823940"/>
            <a:ext cx="1365647" cy="245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80645" tIns="40323" rIns="80645" bIns="40323">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ts val="1406"/>
              </a:lnSpc>
              <a:spcBef>
                <a:spcPct val="0"/>
              </a:spcBef>
              <a:buNone/>
            </a:pPr>
            <a:r>
              <a:rPr lang="zh-CN" altLang="en-US" sz="975"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点击添加描述总结</a:t>
            </a:r>
            <a:r>
              <a:rPr lang="en-US" sz="975"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 </a:t>
            </a:r>
            <a:endParaRPr lang="zh-CN" altLang="en-US" sz="975"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62" name="矩形 81"/>
          <p:cNvSpPr>
            <a:spLocks noChangeArrowheads="1"/>
          </p:cNvSpPr>
          <p:nvPr/>
        </p:nvSpPr>
        <p:spPr bwMode="auto">
          <a:xfrm>
            <a:off x="4069957" y="3965749"/>
            <a:ext cx="1365647" cy="245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80645" tIns="40323" rIns="80645" bIns="40323">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ts val="1406"/>
              </a:lnSpc>
              <a:spcBef>
                <a:spcPct val="0"/>
              </a:spcBef>
              <a:buNone/>
            </a:pPr>
            <a:r>
              <a:rPr lang="zh-CN" altLang="en-US" sz="975"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点击添加描述总结</a:t>
            </a:r>
            <a:r>
              <a:rPr lang="en-US" sz="975"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 </a:t>
            </a:r>
            <a:endParaRPr lang="zh-CN" altLang="en-US" sz="975"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63" name="矩形 82"/>
          <p:cNvSpPr>
            <a:spLocks noChangeArrowheads="1"/>
          </p:cNvSpPr>
          <p:nvPr/>
        </p:nvSpPr>
        <p:spPr bwMode="auto">
          <a:xfrm>
            <a:off x="5744766" y="2746772"/>
            <a:ext cx="1366838" cy="245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80645" tIns="40323" rIns="80645" bIns="40323">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ts val="1406"/>
              </a:lnSpc>
              <a:spcBef>
                <a:spcPct val="0"/>
              </a:spcBef>
              <a:buNone/>
            </a:pPr>
            <a:r>
              <a:rPr lang="zh-CN" altLang="en-US" sz="975"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点击添加描述总结</a:t>
            </a:r>
            <a:endParaRPr lang="zh-CN" altLang="en-US"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4" name="矩形 85"/>
          <p:cNvSpPr>
            <a:spLocks noChangeArrowheads="1"/>
          </p:cNvSpPr>
          <p:nvPr/>
        </p:nvSpPr>
        <p:spPr bwMode="auto">
          <a:xfrm>
            <a:off x="5557838" y="3331369"/>
            <a:ext cx="2324100" cy="34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86406" tIns="43202" rIns="86406" bIns="43202">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650" b="1"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成果概述</a:t>
            </a:r>
            <a:endParaRPr lang="zh-CN" altLang="en-US" sz="1650" b="1"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5" name="文本框 13"/>
          <p:cNvSpPr>
            <a:spLocks noChangeArrowheads="1"/>
          </p:cNvSpPr>
          <p:nvPr/>
        </p:nvSpPr>
        <p:spPr bwMode="auto">
          <a:xfrm>
            <a:off x="5557838" y="3687366"/>
            <a:ext cx="3334642" cy="1281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6" tIns="34287" rIns="68576" bIns="34287">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just">
              <a:lnSpc>
                <a:spcPct val="150000"/>
              </a:lnSpc>
            </a:pPr>
            <a:r>
              <a:rPr lang="zh-CN" altLang="en-US" sz="1050" dirty="0">
                <a:solidFill>
                  <a:schemeClr val="tx1">
                    <a:lumMod val="50000"/>
                    <a:lumOff val="50000"/>
                  </a:schemeClr>
                </a:solidFill>
                <a:latin typeface="微软雅黑" pitchFamily="34" charset="-122"/>
                <a:ea typeface="微软雅黑" pitchFamily="34" charset="-122"/>
                <a:sym typeface="微软雅黑" pitchFamily="34" charset="-122"/>
              </a:rPr>
              <a:t>毕业论文，泛指专科毕业论文、本科毕业论文（学士学位毕业论文）、硕士研究生毕业论文（硕士学位论文）、博士研究生毕业论文（博士学位论文）等，即需要在学业完成前写作并提交的论文，</a:t>
            </a:r>
            <a:r>
              <a:rPr lang="zh-CN" altLang="en-US" sz="1050" b="1" dirty="0">
                <a:solidFill>
                  <a:schemeClr val="tx1">
                    <a:lumMod val="75000"/>
                    <a:lumOff val="25000"/>
                  </a:schemeClr>
                </a:solidFill>
                <a:latin typeface="微软雅黑" pitchFamily="34" charset="-122"/>
                <a:ea typeface="微软雅黑" pitchFamily="34" charset="-122"/>
                <a:sym typeface="微软雅黑" pitchFamily="34" charset="-122"/>
              </a:rPr>
              <a:t>是教学或科研活动的重要组成部分之一</a:t>
            </a:r>
            <a:r>
              <a:rPr lang="zh-CN" altLang="en-US" sz="1050" dirty="0">
                <a:solidFill>
                  <a:schemeClr val="tx1">
                    <a:lumMod val="75000"/>
                    <a:lumOff val="25000"/>
                  </a:schemeClr>
                </a:solidFill>
                <a:latin typeface="微软雅黑" pitchFamily="34" charset="-122"/>
                <a:ea typeface="微软雅黑" pitchFamily="34" charset="-122"/>
                <a:sym typeface="微软雅黑" pitchFamily="34" charset="-122"/>
              </a:rPr>
              <a:t>。</a:t>
            </a:r>
            <a:endParaRPr lang="en-US" altLang="zh-CN" sz="1050" dirty="0">
              <a:solidFill>
                <a:schemeClr val="tx1">
                  <a:lumMod val="75000"/>
                  <a:lumOff val="25000"/>
                </a:schemeClr>
              </a:solidFill>
              <a:latin typeface="微软雅黑" pitchFamily="34" charset="-122"/>
              <a:ea typeface="微软雅黑" pitchFamily="34" charset="-122"/>
              <a:sym typeface="微软雅黑" pitchFamily="34" charset="-122"/>
            </a:endParaRPr>
          </a:p>
        </p:txBody>
      </p:sp>
      <p:sp>
        <p:nvSpPr>
          <p:cNvPr id="66" name="椭圆 56"/>
          <p:cNvSpPr>
            <a:spLocks noChangeArrowheads="1"/>
          </p:cNvSpPr>
          <p:nvPr/>
        </p:nvSpPr>
        <p:spPr bwMode="auto">
          <a:xfrm rot="-580840">
            <a:off x="929088" y="2383409"/>
            <a:ext cx="384572" cy="383381"/>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zh-CN">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67" name="椭圆 58"/>
          <p:cNvSpPr>
            <a:spLocks noChangeArrowheads="1"/>
          </p:cNvSpPr>
          <p:nvPr/>
        </p:nvSpPr>
        <p:spPr bwMode="auto">
          <a:xfrm>
            <a:off x="3598470" y="3964559"/>
            <a:ext cx="492919" cy="494109"/>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zh-CN">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68" name="椭圆 70"/>
          <p:cNvSpPr>
            <a:spLocks noChangeArrowheads="1"/>
          </p:cNvSpPr>
          <p:nvPr/>
        </p:nvSpPr>
        <p:spPr bwMode="auto">
          <a:xfrm>
            <a:off x="7599760" y="2064544"/>
            <a:ext cx="570309" cy="570310"/>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zh-CN">
              <a:solidFill>
                <a:schemeClr val="accent1"/>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grpSp>
        <p:nvGrpSpPr>
          <p:cNvPr id="69" name="组合 68"/>
          <p:cNvGrpSpPr/>
          <p:nvPr/>
        </p:nvGrpSpPr>
        <p:grpSpPr>
          <a:xfrm>
            <a:off x="2420941" y="1491630"/>
            <a:ext cx="1306116" cy="1306116"/>
            <a:chOff x="2450306" y="1581150"/>
            <a:chExt cx="1306116" cy="1306116"/>
          </a:xfrm>
        </p:grpSpPr>
        <p:sp>
          <p:nvSpPr>
            <p:cNvPr id="70" name="椭圆 27"/>
            <p:cNvSpPr>
              <a:spLocks noChangeArrowheads="1"/>
            </p:cNvSpPr>
            <p:nvPr/>
          </p:nvSpPr>
          <p:spPr bwMode="auto">
            <a:xfrm>
              <a:off x="2450306" y="1581150"/>
              <a:ext cx="1306116" cy="1306116"/>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zh-CN" sz="3600">
                <a:solidFill>
                  <a:srgbClr val="0070C0"/>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71" name="文本框 26"/>
            <p:cNvSpPr>
              <a:spLocks noChangeArrowheads="1"/>
            </p:cNvSpPr>
            <p:nvPr/>
          </p:nvSpPr>
          <p:spPr bwMode="auto">
            <a:xfrm>
              <a:off x="2708070" y="1923678"/>
              <a:ext cx="790601" cy="334707"/>
            </a:xfrm>
            <a:prstGeom prst="rect">
              <a:avLst/>
            </a:prstGeom>
            <a:noFill/>
            <a:ln>
              <a:noFill/>
            </a:ln>
            <a:effectLst/>
            <a:extLst/>
          </p:spPr>
          <p:txBody>
            <a:bodyPr vert="horz" wrap="square" lIns="68580" tIns="34290" rIns="68580" bIns="34290" numCol="1" anchor="t" anchorCtr="0" compatLnSpc="1">
              <a:prstTxWarp prst="textNoShape">
                <a:avLst/>
              </a:prstTxWarp>
            </a:bodyPr>
            <a:lstStyle/>
            <a:p>
              <a:r>
                <a:rPr lang="en-US" altLang="zh-CN" sz="3600" dirty="0" smtClean="0">
                  <a:solidFill>
                    <a:srgbClr val="0070C0"/>
                  </a:solidFill>
                  <a:latin typeface="微软雅黑" panose="020B0503020204020204" pitchFamily="34" charset="-122"/>
                  <a:ea typeface="微软雅黑" panose="020B0503020204020204" pitchFamily="34" charset="-122"/>
                </a:rPr>
                <a:t>02</a:t>
              </a:r>
              <a:endParaRPr lang="zh-CN" altLang="en-US" sz="3600" dirty="0">
                <a:solidFill>
                  <a:srgbClr val="0070C0"/>
                </a:solidFill>
                <a:latin typeface="微软雅黑" panose="020B0503020204020204" pitchFamily="34" charset="-122"/>
                <a:ea typeface="微软雅黑" panose="020B0503020204020204" pitchFamily="34" charset="-122"/>
              </a:endParaRPr>
            </a:p>
          </p:txBody>
        </p:sp>
      </p:grpSp>
      <p:grpSp>
        <p:nvGrpSpPr>
          <p:cNvPr id="72" name="组合 71"/>
          <p:cNvGrpSpPr/>
          <p:nvPr/>
        </p:nvGrpSpPr>
        <p:grpSpPr>
          <a:xfrm>
            <a:off x="5549504" y="1009650"/>
            <a:ext cx="1715690" cy="1714500"/>
            <a:chOff x="5549504" y="1009650"/>
            <a:chExt cx="1715690" cy="1714500"/>
          </a:xfrm>
        </p:grpSpPr>
        <p:sp>
          <p:nvSpPr>
            <p:cNvPr id="73" name="椭圆 38"/>
            <p:cNvSpPr>
              <a:spLocks noChangeArrowheads="1"/>
            </p:cNvSpPr>
            <p:nvPr/>
          </p:nvSpPr>
          <p:spPr bwMode="auto">
            <a:xfrm>
              <a:off x="5549504" y="1009650"/>
              <a:ext cx="1715690" cy="1714500"/>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zh-CN" sz="3600">
                <a:solidFill>
                  <a:srgbClr val="0070C0"/>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74" name="文本框 37"/>
            <p:cNvSpPr>
              <a:spLocks noChangeArrowheads="1"/>
            </p:cNvSpPr>
            <p:nvPr/>
          </p:nvSpPr>
          <p:spPr bwMode="auto">
            <a:xfrm>
              <a:off x="6044687" y="1563638"/>
              <a:ext cx="934873" cy="392415"/>
            </a:xfrm>
            <a:prstGeom prst="rect">
              <a:avLst/>
            </a:prstGeom>
            <a:noFill/>
            <a:ln>
              <a:noFill/>
            </a:ln>
            <a:effectLst/>
            <a:extLst/>
          </p:spPr>
          <p:txBody>
            <a:bodyPr vert="horz" wrap="square" lIns="68580" tIns="34290" rIns="68580" bIns="34290" numCol="1" anchor="t" anchorCtr="0" compatLnSpc="1">
              <a:prstTxWarp prst="textNoShape">
                <a:avLst/>
              </a:prstTxWarp>
            </a:bodyPr>
            <a:lstStyle/>
            <a:p>
              <a:r>
                <a:rPr lang="en-US" altLang="zh-CN" sz="4000" dirty="0" smtClean="0">
                  <a:solidFill>
                    <a:srgbClr val="0070C0"/>
                  </a:solidFill>
                  <a:latin typeface="微软雅黑" panose="020B0503020204020204" pitchFamily="34" charset="-122"/>
                  <a:ea typeface="微软雅黑" panose="020B0503020204020204" pitchFamily="34" charset="-122"/>
                </a:rPr>
                <a:t>04</a:t>
              </a:r>
              <a:endParaRPr lang="zh-CN" altLang="en-US" sz="4000" dirty="0">
                <a:solidFill>
                  <a:srgbClr val="0070C0"/>
                </a:solidFill>
                <a:latin typeface="微软雅黑" panose="020B0503020204020204" pitchFamily="34" charset="-122"/>
                <a:ea typeface="微软雅黑" panose="020B0503020204020204" pitchFamily="34" charset="-122"/>
              </a:endParaRPr>
            </a:p>
          </p:txBody>
        </p:sp>
      </p:grpSp>
      <p:grpSp>
        <p:nvGrpSpPr>
          <p:cNvPr id="75" name="组合 74"/>
          <p:cNvGrpSpPr/>
          <p:nvPr/>
        </p:nvGrpSpPr>
        <p:grpSpPr>
          <a:xfrm>
            <a:off x="4149729" y="2759646"/>
            <a:ext cx="1170385" cy="1170384"/>
            <a:chOff x="4179094" y="2849166"/>
            <a:chExt cx="1170385" cy="1170384"/>
          </a:xfrm>
        </p:grpSpPr>
        <p:sp>
          <p:nvSpPr>
            <p:cNvPr id="76" name="椭圆 32"/>
            <p:cNvSpPr>
              <a:spLocks noChangeArrowheads="1"/>
            </p:cNvSpPr>
            <p:nvPr/>
          </p:nvSpPr>
          <p:spPr bwMode="auto">
            <a:xfrm>
              <a:off x="4179094" y="2849166"/>
              <a:ext cx="1170385" cy="1170384"/>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zh-CN" sz="3600">
                <a:solidFill>
                  <a:srgbClr val="0070C0"/>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77" name="文本框 31"/>
            <p:cNvSpPr>
              <a:spLocks noChangeArrowheads="1"/>
            </p:cNvSpPr>
            <p:nvPr/>
          </p:nvSpPr>
          <p:spPr bwMode="auto">
            <a:xfrm>
              <a:off x="4368986" y="3147814"/>
              <a:ext cx="790602" cy="334707"/>
            </a:xfrm>
            <a:prstGeom prst="rect">
              <a:avLst/>
            </a:prstGeom>
            <a:noFill/>
            <a:ln>
              <a:noFill/>
            </a:ln>
            <a:effectLst/>
            <a:extLst/>
          </p:spPr>
          <p:txBody>
            <a:bodyPr vert="horz" wrap="square" lIns="68580" tIns="34290" rIns="68580" bIns="34290" numCol="1" anchor="t" anchorCtr="0" compatLnSpc="1">
              <a:prstTxWarp prst="textNoShape">
                <a:avLst/>
              </a:prstTxWarp>
            </a:bodyPr>
            <a:lstStyle/>
            <a:p>
              <a:r>
                <a:rPr lang="en-US" altLang="zh-CN" sz="3600" dirty="0" smtClean="0">
                  <a:solidFill>
                    <a:srgbClr val="0070C0"/>
                  </a:solidFill>
                  <a:latin typeface="微软雅黑" panose="020B0503020204020204" pitchFamily="34" charset="-122"/>
                  <a:ea typeface="微软雅黑" panose="020B0503020204020204" pitchFamily="34" charset="-122"/>
                </a:rPr>
                <a:t>03</a:t>
              </a:r>
              <a:endParaRPr lang="zh-CN" altLang="en-US" sz="3600" dirty="0">
                <a:solidFill>
                  <a:srgbClr val="0070C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547837444"/>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6"/>
                                        </p:tgtEl>
                                        <p:attrNameLst>
                                          <p:attrName>style.visibility</p:attrName>
                                        </p:attrNameLst>
                                      </p:cBhvr>
                                      <p:to>
                                        <p:strVal val="visible"/>
                                      </p:to>
                                    </p:set>
                                    <p:anim calcmode="lin" valueType="num">
                                      <p:cBhvr>
                                        <p:cTn id="13" dur="500" fill="hold"/>
                                        <p:tgtEl>
                                          <p:spTgt spid="66"/>
                                        </p:tgtEl>
                                        <p:attrNameLst>
                                          <p:attrName>ppt_w</p:attrName>
                                        </p:attrNameLst>
                                      </p:cBhvr>
                                      <p:tavLst>
                                        <p:tav tm="0">
                                          <p:val>
                                            <p:fltVal val="0"/>
                                          </p:val>
                                        </p:tav>
                                        <p:tav tm="100000">
                                          <p:val>
                                            <p:strVal val="#ppt_w"/>
                                          </p:val>
                                        </p:tav>
                                      </p:tavLst>
                                    </p:anim>
                                    <p:anim calcmode="lin" valueType="num">
                                      <p:cBhvr>
                                        <p:cTn id="14" dur="500" fill="hold"/>
                                        <p:tgtEl>
                                          <p:spTgt spid="66"/>
                                        </p:tgtEl>
                                        <p:attrNameLst>
                                          <p:attrName>ppt_h</p:attrName>
                                        </p:attrNameLst>
                                      </p:cBhvr>
                                      <p:tavLst>
                                        <p:tav tm="0">
                                          <p:val>
                                            <p:fltVal val="0"/>
                                          </p:val>
                                        </p:tav>
                                        <p:tav tm="100000">
                                          <p:val>
                                            <p:strVal val="#ppt_h"/>
                                          </p:val>
                                        </p:tav>
                                      </p:tavLst>
                                    </p:anim>
                                    <p:animEffect transition="in" filter="fade">
                                      <p:cBhvr>
                                        <p:cTn id="15" dur="500"/>
                                        <p:tgtEl>
                                          <p:spTgt spid="66"/>
                                        </p:tgtEl>
                                      </p:cBhvr>
                                    </p:animEffect>
                                  </p:childTnLst>
                                </p:cTn>
                              </p:par>
                            </p:childTnLst>
                          </p:cTn>
                        </p:par>
                        <p:par>
                          <p:cTn id="16" fill="hold">
                            <p:stCondLst>
                              <p:cond delay="1000"/>
                            </p:stCondLst>
                            <p:childTnLst>
                              <p:par>
                                <p:cTn id="17" presetID="22" presetClass="entr" presetSubtype="8" fill="hold" nodeType="afterEffect">
                                  <p:stCondLst>
                                    <p:cond delay="0"/>
                                  </p:stCondLst>
                                  <p:childTnLst>
                                    <p:set>
                                      <p:cBhvr>
                                        <p:cTn id="18" dur="1" fill="hold">
                                          <p:stCondLst>
                                            <p:cond delay="0"/>
                                          </p:stCondLst>
                                        </p:cTn>
                                        <p:tgtEl>
                                          <p:spTgt spid="57"/>
                                        </p:tgtEl>
                                        <p:attrNameLst>
                                          <p:attrName>style.visibility</p:attrName>
                                        </p:attrNameLst>
                                      </p:cBhvr>
                                      <p:to>
                                        <p:strVal val="visible"/>
                                      </p:to>
                                    </p:set>
                                    <p:animEffect>
                                      <p:cBhvr>
                                        <p:cTn id="19" dur="350"/>
                                        <p:tgtEl>
                                          <p:spTgt spid="57"/>
                                        </p:tgtEl>
                                      </p:cBhvr>
                                    </p:animEffect>
                                  </p:childTnLst>
                                </p:cTn>
                              </p:par>
                            </p:childTnLst>
                          </p:cTn>
                        </p:par>
                        <p:par>
                          <p:cTn id="20" fill="hold">
                            <p:stCondLst>
                              <p:cond delay="1350"/>
                            </p:stCondLst>
                            <p:childTnLst>
                              <p:par>
                                <p:cTn id="21" presetID="53" presetClass="entr" presetSubtype="16" fill="hold" nodeType="after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p:cTn id="23" dur="500" fill="hold"/>
                                        <p:tgtEl>
                                          <p:spTgt spid="28"/>
                                        </p:tgtEl>
                                        <p:attrNameLst>
                                          <p:attrName>ppt_w</p:attrName>
                                        </p:attrNameLst>
                                      </p:cBhvr>
                                      <p:tavLst>
                                        <p:tav tm="0">
                                          <p:val>
                                            <p:fltVal val="0"/>
                                          </p:val>
                                        </p:tav>
                                        <p:tav tm="100000">
                                          <p:val>
                                            <p:strVal val="#ppt_w"/>
                                          </p:val>
                                        </p:tav>
                                      </p:tavLst>
                                    </p:anim>
                                    <p:anim calcmode="lin" valueType="num">
                                      <p:cBhvr>
                                        <p:cTn id="24" dur="500" fill="hold"/>
                                        <p:tgtEl>
                                          <p:spTgt spid="28"/>
                                        </p:tgtEl>
                                        <p:attrNameLst>
                                          <p:attrName>ppt_h</p:attrName>
                                        </p:attrNameLst>
                                      </p:cBhvr>
                                      <p:tavLst>
                                        <p:tav tm="0">
                                          <p:val>
                                            <p:fltVal val="0"/>
                                          </p:val>
                                        </p:tav>
                                        <p:tav tm="100000">
                                          <p:val>
                                            <p:strVal val="#ppt_h"/>
                                          </p:val>
                                        </p:tav>
                                      </p:tavLst>
                                    </p:anim>
                                    <p:animEffect transition="in" filter="fade">
                                      <p:cBhvr>
                                        <p:cTn id="25" dur="500"/>
                                        <p:tgtEl>
                                          <p:spTgt spid="28"/>
                                        </p:tgtEl>
                                      </p:cBhvr>
                                    </p:animEffect>
                                  </p:childTnLst>
                                </p:cTn>
                              </p:par>
                              <p:par>
                                <p:cTn id="26" presetID="10" presetClass="entr" presetSubtype="0" fill="hold" grpId="0" nodeType="withEffect">
                                  <p:stCondLst>
                                    <p:cond delay="250"/>
                                  </p:stCondLst>
                                  <p:childTnLst>
                                    <p:set>
                                      <p:cBhvr>
                                        <p:cTn id="27" dur="1" fill="hold">
                                          <p:stCondLst>
                                            <p:cond delay="0"/>
                                          </p:stCondLst>
                                        </p:cTn>
                                        <p:tgtEl>
                                          <p:spTgt spid="60"/>
                                        </p:tgtEl>
                                        <p:attrNameLst>
                                          <p:attrName>style.visibility</p:attrName>
                                        </p:attrNameLst>
                                      </p:cBhvr>
                                      <p:to>
                                        <p:strVal val="visible"/>
                                      </p:to>
                                    </p:set>
                                    <p:animEffect>
                                      <p:cBhvr>
                                        <p:cTn id="28" dur="400"/>
                                        <p:tgtEl>
                                          <p:spTgt spid="60"/>
                                        </p:tgtEl>
                                      </p:cBhvr>
                                    </p:animEffect>
                                  </p:childTnLst>
                                </p:cTn>
                              </p:par>
                            </p:childTnLst>
                          </p:cTn>
                        </p:par>
                        <p:par>
                          <p:cTn id="29" fill="hold">
                            <p:stCondLst>
                              <p:cond delay="2000"/>
                            </p:stCondLst>
                            <p:childTnLst>
                              <p:par>
                                <p:cTn id="30" presetID="22" presetClass="entr" presetSubtype="8" fill="hold" nodeType="afterEffect">
                                  <p:stCondLst>
                                    <p:cond delay="0"/>
                                  </p:stCondLst>
                                  <p:childTnLst>
                                    <p:set>
                                      <p:cBhvr>
                                        <p:cTn id="31" dur="1" fill="hold">
                                          <p:stCondLst>
                                            <p:cond delay="0"/>
                                          </p:stCondLst>
                                        </p:cTn>
                                        <p:tgtEl>
                                          <p:spTgt spid="54"/>
                                        </p:tgtEl>
                                        <p:attrNameLst>
                                          <p:attrName>style.visibility</p:attrName>
                                        </p:attrNameLst>
                                      </p:cBhvr>
                                      <p:to>
                                        <p:strVal val="visible"/>
                                      </p:to>
                                    </p:set>
                                    <p:animEffect>
                                      <p:cBhvr>
                                        <p:cTn id="32" dur="350"/>
                                        <p:tgtEl>
                                          <p:spTgt spid="54"/>
                                        </p:tgtEl>
                                      </p:cBhvr>
                                    </p:animEffect>
                                  </p:childTnLst>
                                </p:cTn>
                              </p:par>
                            </p:childTnLst>
                          </p:cTn>
                        </p:par>
                        <p:par>
                          <p:cTn id="33" fill="hold">
                            <p:stCondLst>
                              <p:cond delay="2350"/>
                            </p:stCondLst>
                            <p:childTnLst>
                              <p:par>
                                <p:cTn id="34" presetID="53" presetClass="entr" presetSubtype="16" fill="hold" nodeType="afterEffect">
                                  <p:stCondLst>
                                    <p:cond delay="0"/>
                                  </p:stCondLst>
                                  <p:childTnLst>
                                    <p:set>
                                      <p:cBhvr>
                                        <p:cTn id="35" dur="1" fill="hold">
                                          <p:stCondLst>
                                            <p:cond delay="0"/>
                                          </p:stCondLst>
                                        </p:cTn>
                                        <p:tgtEl>
                                          <p:spTgt spid="69"/>
                                        </p:tgtEl>
                                        <p:attrNameLst>
                                          <p:attrName>style.visibility</p:attrName>
                                        </p:attrNameLst>
                                      </p:cBhvr>
                                      <p:to>
                                        <p:strVal val="visible"/>
                                      </p:to>
                                    </p:set>
                                    <p:anim calcmode="lin" valueType="num">
                                      <p:cBhvr>
                                        <p:cTn id="36" dur="500" fill="hold"/>
                                        <p:tgtEl>
                                          <p:spTgt spid="69"/>
                                        </p:tgtEl>
                                        <p:attrNameLst>
                                          <p:attrName>ppt_w</p:attrName>
                                        </p:attrNameLst>
                                      </p:cBhvr>
                                      <p:tavLst>
                                        <p:tav tm="0">
                                          <p:val>
                                            <p:fltVal val="0"/>
                                          </p:val>
                                        </p:tav>
                                        <p:tav tm="100000">
                                          <p:val>
                                            <p:strVal val="#ppt_w"/>
                                          </p:val>
                                        </p:tav>
                                      </p:tavLst>
                                    </p:anim>
                                    <p:anim calcmode="lin" valueType="num">
                                      <p:cBhvr>
                                        <p:cTn id="37" dur="500" fill="hold"/>
                                        <p:tgtEl>
                                          <p:spTgt spid="69"/>
                                        </p:tgtEl>
                                        <p:attrNameLst>
                                          <p:attrName>ppt_h</p:attrName>
                                        </p:attrNameLst>
                                      </p:cBhvr>
                                      <p:tavLst>
                                        <p:tav tm="0">
                                          <p:val>
                                            <p:fltVal val="0"/>
                                          </p:val>
                                        </p:tav>
                                        <p:tav tm="100000">
                                          <p:val>
                                            <p:strVal val="#ppt_h"/>
                                          </p:val>
                                        </p:tav>
                                      </p:tavLst>
                                    </p:anim>
                                    <p:animEffect transition="in" filter="fade">
                                      <p:cBhvr>
                                        <p:cTn id="38" dur="500"/>
                                        <p:tgtEl>
                                          <p:spTgt spid="69"/>
                                        </p:tgtEl>
                                      </p:cBhvr>
                                    </p:animEffect>
                                  </p:childTnLst>
                                </p:cTn>
                              </p:par>
                              <p:par>
                                <p:cTn id="39" presetID="10" presetClass="entr" presetSubtype="0" fill="hold" grpId="0" nodeType="withEffect">
                                  <p:stCondLst>
                                    <p:cond delay="250"/>
                                  </p:stCondLst>
                                  <p:childTnLst>
                                    <p:set>
                                      <p:cBhvr>
                                        <p:cTn id="40" dur="1" fill="hold">
                                          <p:stCondLst>
                                            <p:cond delay="0"/>
                                          </p:stCondLst>
                                        </p:cTn>
                                        <p:tgtEl>
                                          <p:spTgt spid="61"/>
                                        </p:tgtEl>
                                        <p:attrNameLst>
                                          <p:attrName>style.visibility</p:attrName>
                                        </p:attrNameLst>
                                      </p:cBhvr>
                                      <p:to>
                                        <p:strVal val="visible"/>
                                      </p:to>
                                    </p:set>
                                    <p:animEffect>
                                      <p:cBhvr>
                                        <p:cTn id="41" dur="500"/>
                                        <p:tgtEl>
                                          <p:spTgt spid="61"/>
                                        </p:tgtEl>
                                      </p:cBhvr>
                                    </p:animEffect>
                                  </p:childTnLst>
                                </p:cTn>
                              </p:par>
                            </p:childTnLst>
                          </p:cTn>
                        </p:par>
                        <p:par>
                          <p:cTn id="42" fill="hold">
                            <p:stCondLst>
                              <p:cond delay="3100"/>
                            </p:stCondLst>
                            <p:childTnLst>
                              <p:par>
                                <p:cTn id="43" presetID="22" presetClass="entr" presetSubtype="8" fill="hold" grpId="0" nodeType="afterEffect">
                                  <p:stCondLst>
                                    <p:cond delay="0"/>
                                  </p:stCondLst>
                                  <p:childTnLst>
                                    <p:set>
                                      <p:cBhvr>
                                        <p:cTn id="44" dur="1" fill="hold">
                                          <p:stCondLst>
                                            <p:cond delay="0"/>
                                          </p:stCondLst>
                                        </p:cTn>
                                        <p:tgtEl>
                                          <p:spTgt spid="55"/>
                                        </p:tgtEl>
                                        <p:attrNameLst>
                                          <p:attrName>style.visibility</p:attrName>
                                        </p:attrNameLst>
                                      </p:cBhvr>
                                      <p:to>
                                        <p:strVal val="visible"/>
                                      </p:to>
                                    </p:set>
                                    <p:animEffect>
                                      <p:cBhvr>
                                        <p:cTn id="45" dur="450"/>
                                        <p:tgtEl>
                                          <p:spTgt spid="55"/>
                                        </p:tgtEl>
                                      </p:cBhvr>
                                    </p:animEffect>
                                  </p:childTnLst>
                                </p:cTn>
                              </p:par>
                            </p:childTnLst>
                          </p:cTn>
                        </p:par>
                        <p:par>
                          <p:cTn id="46" fill="hold">
                            <p:stCondLst>
                              <p:cond delay="3550"/>
                            </p:stCondLst>
                            <p:childTnLst>
                              <p:par>
                                <p:cTn id="47" presetID="53" presetClass="entr" presetSubtype="16" fill="hold" nodeType="afterEffect">
                                  <p:stCondLst>
                                    <p:cond delay="0"/>
                                  </p:stCondLst>
                                  <p:childTnLst>
                                    <p:set>
                                      <p:cBhvr>
                                        <p:cTn id="48" dur="1" fill="hold">
                                          <p:stCondLst>
                                            <p:cond delay="0"/>
                                          </p:stCondLst>
                                        </p:cTn>
                                        <p:tgtEl>
                                          <p:spTgt spid="75"/>
                                        </p:tgtEl>
                                        <p:attrNameLst>
                                          <p:attrName>style.visibility</p:attrName>
                                        </p:attrNameLst>
                                      </p:cBhvr>
                                      <p:to>
                                        <p:strVal val="visible"/>
                                      </p:to>
                                    </p:set>
                                    <p:anim calcmode="lin" valueType="num">
                                      <p:cBhvr>
                                        <p:cTn id="49" dur="500" fill="hold"/>
                                        <p:tgtEl>
                                          <p:spTgt spid="75"/>
                                        </p:tgtEl>
                                        <p:attrNameLst>
                                          <p:attrName>ppt_w</p:attrName>
                                        </p:attrNameLst>
                                      </p:cBhvr>
                                      <p:tavLst>
                                        <p:tav tm="0">
                                          <p:val>
                                            <p:fltVal val="0"/>
                                          </p:val>
                                        </p:tav>
                                        <p:tav tm="100000">
                                          <p:val>
                                            <p:strVal val="#ppt_w"/>
                                          </p:val>
                                        </p:tav>
                                      </p:tavLst>
                                    </p:anim>
                                    <p:anim calcmode="lin" valueType="num">
                                      <p:cBhvr>
                                        <p:cTn id="50" dur="500" fill="hold"/>
                                        <p:tgtEl>
                                          <p:spTgt spid="75"/>
                                        </p:tgtEl>
                                        <p:attrNameLst>
                                          <p:attrName>ppt_h</p:attrName>
                                        </p:attrNameLst>
                                      </p:cBhvr>
                                      <p:tavLst>
                                        <p:tav tm="0">
                                          <p:val>
                                            <p:fltVal val="0"/>
                                          </p:val>
                                        </p:tav>
                                        <p:tav tm="100000">
                                          <p:val>
                                            <p:strVal val="#ppt_h"/>
                                          </p:val>
                                        </p:tav>
                                      </p:tavLst>
                                    </p:anim>
                                    <p:animEffect transition="in" filter="fade">
                                      <p:cBhvr>
                                        <p:cTn id="51" dur="500"/>
                                        <p:tgtEl>
                                          <p:spTgt spid="75"/>
                                        </p:tgtEl>
                                      </p:cBhvr>
                                    </p:animEffect>
                                  </p:childTnLst>
                                </p:cTn>
                              </p:par>
                              <p:par>
                                <p:cTn id="52" presetID="10" presetClass="entr" presetSubtype="0" fill="hold" grpId="0" nodeType="withEffect">
                                  <p:stCondLst>
                                    <p:cond delay="250"/>
                                  </p:stCondLst>
                                  <p:childTnLst>
                                    <p:set>
                                      <p:cBhvr>
                                        <p:cTn id="53" dur="1" fill="hold">
                                          <p:stCondLst>
                                            <p:cond delay="0"/>
                                          </p:stCondLst>
                                        </p:cTn>
                                        <p:tgtEl>
                                          <p:spTgt spid="62"/>
                                        </p:tgtEl>
                                        <p:attrNameLst>
                                          <p:attrName>style.visibility</p:attrName>
                                        </p:attrNameLst>
                                      </p:cBhvr>
                                      <p:to>
                                        <p:strVal val="visible"/>
                                      </p:to>
                                    </p:set>
                                    <p:animEffect>
                                      <p:cBhvr>
                                        <p:cTn id="54" dur="400"/>
                                        <p:tgtEl>
                                          <p:spTgt spid="62"/>
                                        </p:tgtEl>
                                      </p:cBhvr>
                                    </p:animEffect>
                                  </p:childTnLst>
                                </p:cTn>
                              </p:par>
                            </p:childTnLst>
                          </p:cTn>
                        </p:par>
                        <p:par>
                          <p:cTn id="55" fill="hold">
                            <p:stCondLst>
                              <p:cond delay="4200"/>
                            </p:stCondLst>
                            <p:childTnLst>
                              <p:par>
                                <p:cTn id="56" presetID="22" presetClass="entr" presetSubtype="8" fill="hold" nodeType="afterEffect">
                                  <p:stCondLst>
                                    <p:cond delay="0"/>
                                  </p:stCondLst>
                                  <p:childTnLst>
                                    <p:set>
                                      <p:cBhvr>
                                        <p:cTn id="57" dur="1" fill="hold">
                                          <p:stCondLst>
                                            <p:cond delay="0"/>
                                          </p:stCondLst>
                                        </p:cTn>
                                        <p:tgtEl>
                                          <p:spTgt spid="56"/>
                                        </p:tgtEl>
                                        <p:attrNameLst>
                                          <p:attrName>style.visibility</p:attrName>
                                        </p:attrNameLst>
                                      </p:cBhvr>
                                      <p:to>
                                        <p:strVal val="visible"/>
                                      </p:to>
                                    </p:set>
                                    <p:animEffect>
                                      <p:cBhvr>
                                        <p:cTn id="58" dur="450"/>
                                        <p:tgtEl>
                                          <p:spTgt spid="56"/>
                                        </p:tgtEl>
                                      </p:cBhvr>
                                    </p:animEffect>
                                  </p:childTnLst>
                                </p:cTn>
                              </p:par>
                            </p:childTnLst>
                          </p:cTn>
                        </p:par>
                        <p:par>
                          <p:cTn id="59" fill="hold">
                            <p:stCondLst>
                              <p:cond delay="4650"/>
                            </p:stCondLst>
                            <p:childTnLst>
                              <p:par>
                                <p:cTn id="60" presetID="53" presetClass="entr" presetSubtype="16" fill="hold" nodeType="afterEffect">
                                  <p:stCondLst>
                                    <p:cond delay="0"/>
                                  </p:stCondLst>
                                  <p:childTnLst>
                                    <p:set>
                                      <p:cBhvr>
                                        <p:cTn id="61" dur="1" fill="hold">
                                          <p:stCondLst>
                                            <p:cond delay="0"/>
                                          </p:stCondLst>
                                        </p:cTn>
                                        <p:tgtEl>
                                          <p:spTgt spid="72"/>
                                        </p:tgtEl>
                                        <p:attrNameLst>
                                          <p:attrName>style.visibility</p:attrName>
                                        </p:attrNameLst>
                                      </p:cBhvr>
                                      <p:to>
                                        <p:strVal val="visible"/>
                                      </p:to>
                                    </p:set>
                                    <p:anim calcmode="lin" valueType="num">
                                      <p:cBhvr>
                                        <p:cTn id="62" dur="500" fill="hold"/>
                                        <p:tgtEl>
                                          <p:spTgt spid="72"/>
                                        </p:tgtEl>
                                        <p:attrNameLst>
                                          <p:attrName>ppt_w</p:attrName>
                                        </p:attrNameLst>
                                      </p:cBhvr>
                                      <p:tavLst>
                                        <p:tav tm="0">
                                          <p:val>
                                            <p:fltVal val="0"/>
                                          </p:val>
                                        </p:tav>
                                        <p:tav tm="100000">
                                          <p:val>
                                            <p:strVal val="#ppt_w"/>
                                          </p:val>
                                        </p:tav>
                                      </p:tavLst>
                                    </p:anim>
                                    <p:anim calcmode="lin" valueType="num">
                                      <p:cBhvr>
                                        <p:cTn id="63" dur="500" fill="hold"/>
                                        <p:tgtEl>
                                          <p:spTgt spid="72"/>
                                        </p:tgtEl>
                                        <p:attrNameLst>
                                          <p:attrName>ppt_h</p:attrName>
                                        </p:attrNameLst>
                                      </p:cBhvr>
                                      <p:tavLst>
                                        <p:tav tm="0">
                                          <p:val>
                                            <p:fltVal val="0"/>
                                          </p:val>
                                        </p:tav>
                                        <p:tav tm="100000">
                                          <p:val>
                                            <p:strVal val="#ppt_h"/>
                                          </p:val>
                                        </p:tav>
                                      </p:tavLst>
                                    </p:anim>
                                    <p:animEffect transition="in" filter="fade">
                                      <p:cBhvr>
                                        <p:cTn id="64" dur="500"/>
                                        <p:tgtEl>
                                          <p:spTgt spid="72"/>
                                        </p:tgtEl>
                                      </p:cBhvr>
                                    </p:animEffect>
                                  </p:childTnLst>
                                </p:cTn>
                              </p:par>
                              <p:par>
                                <p:cTn id="65" presetID="22" presetClass="entr" presetSubtype="2" fill="hold" nodeType="withEffect">
                                  <p:stCondLst>
                                    <p:cond delay="0"/>
                                  </p:stCondLst>
                                  <p:childTnLst>
                                    <p:set>
                                      <p:cBhvr>
                                        <p:cTn id="66" dur="1" fill="hold">
                                          <p:stCondLst>
                                            <p:cond delay="0"/>
                                          </p:stCondLst>
                                        </p:cTn>
                                        <p:tgtEl>
                                          <p:spTgt spid="58"/>
                                        </p:tgtEl>
                                        <p:attrNameLst>
                                          <p:attrName>style.visibility</p:attrName>
                                        </p:attrNameLst>
                                      </p:cBhvr>
                                      <p:to>
                                        <p:strVal val="visible"/>
                                      </p:to>
                                    </p:set>
                                    <p:animEffect>
                                      <p:cBhvr>
                                        <p:cTn id="67" dur="400"/>
                                        <p:tgtEl>
                                          <p:spTgt spid="58"/>
                                        </p:tgtEl>
                                      </p:cBhvr>
                                    </p:animEffect>
                                  </p:childTnLst>
                                </p:cTn>
                              </p:par>
                              <p:par>
                                <p:cTn id="68" presetID="10" presetClass="entr" presetSubtype="0" fill="hold" grpId="0" nodeType="withEffect">
                                  <p:stCondLst>
                                    <p:cond delay="250"/>
                                  </p:stCondLst>
                                  <p:childTnLst>
                                    <p:set>
                                      <p:cBhvr>
                                        <p:cTn id="69" dur="1" fill="hold">
                                          <p:stCondLst>
                                            <p:cond delay="0"/>
                                          </p:stCondLst>
                                        </p:cTn>
                                        <p:tgtEl>
                                          <p:spTgt spid="63"/>
                                        </p:tgtEl>
                                        <p:attrNameLst>
                                          <p:attrName>style.visibility</p:attrName>
                                        </p:attrNameLst>
                                      </p:cBhvr>
                                      <p:to>
                                        <p:strVal val="visible"/>
                                      </p:to>
                                    </p:set>
                                    <p:animEffect>
                                      <p:cBhvr>
                                        <p:cTn id="70" dur="500"/>
                                        <p:tgtEl>
                                          <p:spTgt spid="63"/>
                                        </p:tgtEl>
                                      </p:cBhvr>
                                    </p:animEffect>
                                  </p:childTnLst>
                                </p:cTn>
                              </p:par>
                              <p:par>
                                <p:cTn id="71" presetID="22" presetClass="entr" presetSubtype="2" fill="hold" grpId="0" nodeType="withEffect">
                                  <p:stCondLst>
                                    <p:cond delay="0"/>
                                  </p:stCondLst>
                                  <p:childTnLst>
                                    <p:set>
                                      <p:cBhvr>
                                        <p:cTn id="72" dur="1" fill="hold">
                                          <p:stCondLst>
                                            <p:cond delay="0"/>
                                          </p:stCondLst>
                                        </p:cTn>
                                        <p:tgtEl>
                                          <p:spTgt spid="67"/>
                                        </p:tgtEl>
                                        <p:attrNameLst>
                                          <p:attrName>style.visibility</p:attrName>
                                        </p:attrNameLst>
                                      </p:cBhvr>
                                      <p:to>
                                        <p:strVal val="visible"/>
                                      </p:to>
                                    </p:set>
                                    <p:animEffect>
                                      <p:cBhvr>
                                        <p:cTn id="73" dur="400"/>
                                        <p:tgtEl>
                                          <p:spTgt spid="67"/>
                                        </p:tgtEl>
                                      </p:cBhvr>
                                    </p:animEffect>
                                  </p:childTnLst>
                                </p:cTn>
                              </p:par>
                            </p:childTnLst>
                          </p:cTn>
                        </p:par>
                        <p:par>
                          <p:cTn id="74" fill="hold">
                            <p:stCondLst>
                              <p:cond delay="5400"/>
                            </p:stCondLst>
                            <p:childTnLst>
                              <p:par>
                                <p:cTn id="75" presetID="22" presetClass="entr" presetSubtype="8" fill="hold" nodeType="afterEffect">
                                  <p:stCondLst>
                                    <p:cond delay="0"/>
                                  </p:stCondLst>
                                  <p:childTnLst>
                                    <p:set>
                                      <p:cBhvr>
                                        <p:cTn id="76" dur="1" fill="hold">
                                          <p:stCondLst>
                                            <p:cond delay="0"/>
                                          </p:stCondLst>
                                        </p:cTn>
                                        <p:tgtEl>
                                          <p:spTgt spid="59"/>
                                        </p:tgtEl>
                                        <p:attrNameLst>
                                          <p:attrName>style.visibility</p:attrName>
                                        </p:attrNameLst>
                                      </p:cBhvr>
                                      <p:to>
                                        <p:strVal val="visible"/>
                                      </p:to>
                                    </p:set>
                                    <p:animEffect>
                                      <p:cBhvr>
                                        <p:cTn id="77" dur="350"/>
                                        <p:tgtEl>
                                          <p:spTgt spid="59"/>
                                        </p:tgtEl>
                                      </p:cBhvr>
                                    </p:animEffect>
                                  </p:childTnLst>
                                </p:cTn>
                              </p:par>
                            </p:childTnLst>
                          </p:cTn>
                        </p:par>
                        <p:par>
                          <p:cTn id="78" fill="hold">
                            <p:stCondLst>
                              <p:cond delay="5750"/>
                            </p:stCondLst>
                            <p:childTnLst>
                              <p:par>
                                <p:cTn id="79" presetID="22" presetClass="entr" presetSubtype="8" fill="hold" grpId="0" nodeType="afterEffect">
                                  <p:stCondLst>
                                    <p:cond delay="0"/>
                                  </p:stCondLst>
                                  <p:childTnLst>
                                    <p:set>
                                      <p:cBhvr>
                                        <p:cTn id="80" dur="1" fill="hold">
                                          <p:stCondLst>
                                            <p:cond delay="0"/>
                                          </p:stCondLst>
                                        </p:cTn>
                                        <p:tgtEl>
                                          <p:spTgt spid="68"/>
                                        </p:tgtEl>
                                        <p:attrNameLst>
                                          <p:attrName>style.visibility</p:attrName>
                                        </p:attrNameLst>
                                      </p:cBhvr>
                                      <p:to>
                                        <p:strVal val="visible"/>
                                      </p:to>
                                    </p:set>
                                    <p:animEffect>
                                      <p:cBhvr>
                                        <p:cTn id="81" dur="400"/>
                                        <p:tgtEl>
                                          <p:spTgt spid="68"/>
                                        </p:tgtEl>
                                      </p:cBhvr>
                                    </p:animEffect>
                                  </p:childTnLst>
                                </p:cTn>
                              </p:par>
                            </p:childTnLst>
                          </p:cTn>
                        </p:par>
                        <p:par>
                          <p:cTn id="82" fill="hold">
                            <p:stCondLst>
                              <p:cond delay="6150"/>
                            </p:stCondLst>
                            <p:childTnLst>
                              <p:par>
                                <p:cTn id="83" presetID="22" presetClass="entr" presetSubtype="2" fill="hold" grpId="0" nodeType="afterEffect">
                                  <p:stCondLst>
                                    <p:cond delay="0"/>
                                  </p:stCondLst>
                                  <p:childTnLst>
                                    <p:set>
                                      <p:cBhvr>
                                        <p:cTn id="84" dur="1" fill="hold">
                                          <p:stCondLst>
                                            <p:cond delay="0"/>
                                          </p:stCondLst>
                                        </p:cTn>
                                        <p:tgtEl>
                                          <p:spTgt spid="64"/>
                                        </p:tgtEl>
                                        <p:attrNameLst>
                                          <p:attrName>style.visibility</p:attrName>
                                        </p:attrNameLst>
                                      </p:cBhvr>
                                      <p:to>
                                        <p:strVal val="visible"/>
                                      </p:to>
                                    </p:set>
                                    <p:animEffect>
                                      <p:cBhvr>
                                        <p:cTn id="85" dur="500"/>
                                        <p:tgtEl>
                                          <p:spTgt spid="64"/>
                                        </p:tgtEl>
                                      </p:cBhvr>
                                    </p:animEffect>
                                  </p:childTnLst>
                                </p:cTn>
                              </p:par>
                              <p:par>
                                <p:cTn id="86" presetID="22" presetClass="entr" presetSubtype="2" fill="hold" grpId="0" nodeType="withEffect">
                                  <p:stCondLst>
                                    <p:cond delay="0"/>
                                  </p:stCondLst>
                                  <p:childTnLst>
                                    <p:set>
                                      <p:cBhvr>
                                        <p:cTn id="87" dur="1" fill="hold">
                                          <p:stCondLst>
                                            <p:cond delay="0"/>
                                          </p:stCondLst>
                                        </p:cTn>
                                        <p:tgtEl>
                                          <p:spTgt spid="65"/>
                                        </p:tgtEl>
                                        <p:attrNameLst>
                                          <p:attrName>style.visibility</p:attrName>
                                        </p:attrNameLst>
                                      </p:cBhvr>
                                      <p:to>
                                        <p:strVal val="visible"/>
                                      </p:to>
                                    </p:set>
                                    <p:animEffect>
                                      <p:cBhvr>
                                        <p:cTn id="88" dur="75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55" grpId="0" animBg="1"/>
      <p:bldP spid="60" grpId="0" bldLvl="0" autoUpdateAnimBg="0"/>
      <p:bldP spid="61" grpId="0" bldLvl="0" autoUpdateAnimBg="0"/>
      <p:bldP spid="62" grpId="0" bldLvl="0" autoUpdateAnimBg="0"/>
      <p:bldP spid="63" grpId="0" bldLvl="0" autoUpdateAnimBg="0"/>
      <p:bldP spid="64" grpId="0" bldLvl="0" autoUpdateAnimBg="0"/>
      <p:bldP spid="65" grpId="0" bldLvl="0" autoUpdateAnimBg="0"/>
      <p:bldP spid="66" grpId="0" animBg="1"/>
      <p:bldP spid="67" grpId="0" bldLvl="0" animBg="1" autoUpdateAnimBg="0"/>
      <p:bldP spid="68" grpId="0" bldLvl="0" animBg="1"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rPr>
              <a:t>应用前景</a:t>
            </a:r>
          </a:p>
        </p:txBody>
      </p:sp>
      <p:sp>
        <p:nvSpPr>
          <p:cNvPr id="53" name="椭圆 52"/>
          <p:cNvSpPr/>
          <p:nvPr/>
        </p:nvSpPr>
        <p:spPr>
          <a:xfrm>
            <a:off x="1770460" y="1059657"/>
            <a:ext cx="1883569" cy="1884760"/>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54" name="椭圆 53"/>
          <p:cNvSpPr/>
          <p:nvPr/>
        </p:nvSpPr>
        <p:spPr>
          <a:xfrm>
            <a:off x="1052513" y="2160985"/>
            <a:ext cx="1884760" cy="1884759"/>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55" name="椭圆 54"/>
          <p:cNvSpPr/>
          <p:nvPr/>
        </p:nvSpPr>
        <p:spPr>
          <a:xfrm>
            <a:off x="2487216" y="2160985"/>
            <a:ext cx="1884759" cy="1884759"/>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56" name="文本框 32"/>
          <p:cNvSpPr txBox="1">
            <a:spLocks noChangeArrowheads="1"/>
          </p:cNvSpPr>
          <p:nvPr/>
        </p:nvSpPr>
        <p:spPr bwMode="auto">
          <a:xfrm>
            <a:off x="2121169" y="1602580"/>
            <a:ext cx="12001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en-US" dirty="0">
                <a:solidFill>
                  <a:srgbClr val="0070C0"/>
                </a:solidFill>
                <a:latin typeface="微软雅黑"/>
                <a:ea typeface="微软雅黑"/>
              </a:rPr>
              <a:t>前景一</a:t>
            </a:r>
          </a:p>
        </p:txBody>
      </p:sp>
      <p:sp>
        <p:nvSpPr>
          <p:cNvPr id="57" name="文本框 33"/>
          <p:cNvSpPr txBox="1">
            <a:spLocks noChangeArrowheads="1"/>
          </p:cNvSpPr>
          <p:nvPr/>
        </p:nvSpPr>
        <p:spPr bwMode="auto">
          <a:xfrm>
            <a:off x="1355627" y="2908002"/>
            <a:ext cx="12001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en-US" dirty="0" smtClean="0">
                <a:solidFill>
                  <a:srgbClr val="0070C0"/>
                </a:solidFill>
                <a:latin typeface="微软雅黑"/>
                <a:ea typeface="微软雅黑"/>
              </a:rPr>
              <a:t>前景二</a:t>
            </a:r>
            <a:endParaRPr lang="zh-CN" altLang="en-US" dirty="0">
              <a:solidFill>
                <a:srgbClr val="0070C0"/>
              </a:solidFill>
              <a:latin typeface="微软雅黑"/>
              <a:ea typeface="微软雅黑"/>
            </a:endParaRPr>
          </a:p>
        </p:txBody>
      </p:sp>
      <p:sp>
        <p:nvSpPr>
          <p:cNvPr id="58" name="文本框 35"/>
          <p:cNvSpPr txBox="1">
            <a:spLocks noChangeArrowheads="1"/>
          </p:cNvSpPr>
          <p:nvPr/>
        </p:nvSpPr>
        <p:spPr bwMode="auto">
          <a:xfrm>
            <a:off x="2914750" y="2918698"/>
            <a:ext cx="12001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en-US" dirty="0" smtClean="0">
                <a:solidFill>
                  <a:srgbClr val="0070C0"/>
                </a:solidFill>
                <a:latin typeface="微软雅黑"/>
                <a:ea typeface="微软雅黑"/>
              </a:rPr>
              <a:t>前景三</a:t>
            </a:r>
            <a:endParaRPr lang="zh-CN" altLang="en-US" dirty="0">
              <a:solidFill>
                <a:srgbClr val="0070C0"/>
              </a:solidFill>
              <a:latin typeface="微软雅黑"/>
              <a:ea typeface="微软雅黑"/>
            </a:endParaRPr>
          </a:p>
        </p:txBody>
      </p:sp>
      <p:grpSp>
        <p:nvGrpSpPr>
          <p:cNvPr id="59" name="组合 58"/>
          <p:cNvGrpSpPr/>
          <p:nvPr/>
        </p:nvGrpSpPr>
        <p:grpSpPr>
          <a:xfrm>
            <a:off x="5007769" y="1131590"/>
            <a:ext cx="3233738" cy="1010841"/>
            <a:chOff x="5007769" y="1541860"/>
            <a:chExt cx="3233738" cy="1010841"/>
          </a:xfrm>
        </p:grpSpPr>
        <p:sp>
          <p:nvSpPr>
            <p:cNvPr id="60" name="椭圆 59"/>
            <p:cNvSpPr/>
            <p:nvPr/>
          </p:nvSpPr>
          <p:spPr bwMode="auto">
            <a:xfrm>
              <a:off x="5007769" y="1602579"/>
              <a:ext cx="371475" cy="372666"/>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61" name="文本框 13"/>
            <p:cNvSpPr txBox="1">
              <a:spLocks noChangeArrowheads="1"/>
            </p:cNvSpPr>
            <p:nvPr/>
          </p:nvSpPr>
          <p:spPr bwMode="auto">
            <a:xfrm>
              <a:off x="5027901" y="1599442"/>
              <a:ext cx="3272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dirty="0">
                  <a:solidFill>
                    <a:srgbClr val="0070C0"/>
                  </a:solidFill>
                  <a:latin typeface="微软雅黑" panose="020B0503020204020204" pitchFamily="34" charset="-122"/>
                  <a:ea typeface="微软雅黑" panose="020B0503020204020204" pitchFamily="34" charset="-122"/>
                </a:rPr>
                <a:t>1</a:t>
              </a:r>
              <a:endParaRPr lang="zh-CN" altLang="en-US" dirty="0">
                <a:solidFill>
                  <a:srgbClr val="0070C0"/>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5441156" y="1602582"/>
              <a:ext cx="0" cy="950119"/>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3" name="文本框 48"/>
            <p:cNvSpPr txBox="1">
              <a:spLocks noChangeArrowheads="1"/>
            </p:cNvSpPr>
            <p:nvPr/>
          </p:nvSpPr>
          <p:spPr bwMode="auto">
            <a:xfrm>
              <a:off x="5512594" y="1541860"/>
              <a:ext cx="1363662"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500" dirty="0" smtClean="0">
                  <a:solidFill>
                    <a:srgbClr val="0070C0"/>
                  </a:solidFill>
                  <a:latin typeface="微软雅黑" panose="020B0503020204020204" pitchFamily="34" charset="-122"/>
                  <a:ea typeface="微软雅黑" panose="020B0503020204020204" pitchFamily="34" charset="-122"/>
                </a:rPr>
                <a:t>标题文字</a:t>
              </a:r>
              <a:endParaRPr lang="zh-CN" altLang="en-US" sz="1500" dirty="0">
                <a:solidFill>
                  <a:srgbClr val="0070C0"/>
                </a:solidFill>
                <a:latin typeface="微软雅黑" panose="020B0503020204020204" pitchFamily="34" charset="-122"/>
                <a:ea typeface="微软雅黑" panose="020B0503020204020204" pitchFamily="34" charset="-122"/>
              </a:endParaRPr>
            </a:p>
          </p:txBody>
        </p:sp>
        <p:sp>
          <p:nvSpPr>
            <p:cNvPr id="64" name="TextBox 35"/>
            <p:cNvSpPr txBox="1">
              <a:spLocks noChangeArrowheads="1"/>
            </p:cNvSpPr>
            <p:nvPr/>
          </p:nvSpPr>
          <p:spPr bwMode="auto">
            <a:xfrm>
              <a:off x="5525692" y="1828801"/>
              <a:ext cx="271581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spcBef>
                  <a:spcPct val="0"/>
                </a:spcBef>
              </a:pP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在此录入上述图表的综合描述说明，在此录入上述图表的综合描述说明，在此录入上述图表的综合描述说明，</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65" name="组合 64"/>
          <p:cNvGrpSpPr/>
          <p:nvPr/>
        </p:nvGrpSpPr>
        <p:grpSpPr>
          <a:xfrm>
            <a:off x="5007769" y="2480250"/>
            <a:ext cx="3233738" cy="1010841"/>
            <a:chOff x="5007769" y="1541860"/>
            <a:chExt cx="3233738" cy="1010841"/>
          </a:xfrm>
        </p:grpSpPr>
        <p:sp>
          <p:nvSpPr>
            <p:cNvPr id="66" name="椭圆 65"/>
            <p:cNvSpPr/>
            <p:nvPr/>
          </p:nvSpPr>
          <p:spPr bwMode="auto">
            <a:xfrm>
              <a:off x="5007769" y="1602579"/>
              <a:ext cx="371475" cy="372666"/>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67" name="文本框 13"/>
            <p:cNvSpPr txBox="1">
              <a:spLocks noChangeArrowheads="1"/>
            </p:cNvSpPr>
            <p:nvPr/>
          </p:nvSpPr>
          <p:spPr bwMode="auto">
            <a:xfrm>
              <a:off x="5027901" y="1599442"/>
              <a:ext cx="3272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dirty="0" smtClean="0">
                  <a:solidFill>
                    <a:srgbClr val="0070C0"/>
                  </a:solidFill>
                  <a:latin typeface="微软雅黑" panose="020B0503020204020204" pitchFamily="34" charset="-122"/>
                  <a:ea typeface="微软雅黑" panose="020B0503020204020204" pitchFamily="34" charset="-122"/>
                </a:rPr>
                <a:t>2</a:t>
              </a:r>
              <a:endParaRPr lang="zh-CN" altLang="en-US" dirty="0">
                <a:solidFill>
                  <a:srgbClr val="0070C0"/>
                </a:solidFill>
                <a:latin typeface="微软雅黑" panose="020B0503020204020204" pitchFamily="34" charset="-122"/>
                <a:ea typeface="微软雅黑" panose="020B0503020204020204" pitchFamily="34" charset="-122"/>
              </a:endParaRPr>
            </a:p>
          </p:txBody>
        </p:sp>
        <p:cxnSp>
          <p:nvCxnSpPr>
            <p:cNvPr id="68" name="直接连接符 67"/>
            <p:cNvCxnSpPr/>
            <p:nvPr/>
          </p:nvCxnSpPr>
          <p:spPr>
            <a:xfrm>
              <a:off x="5441156" y="1602582"/>
              <a:ext cx="0" cy="950119"/>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9" name="文本框 34"/>
            <p:cNvSpPr txBox="1">
              <a:spLocks noChangeArrowheads="1"/>
            </p:cNvSpPr>
            <p:nvPr/>
          </p:nvSpPr>
          <p:spPr bwMode="auto">
            <a:xfrm>
              <a:off x="5512594" y="1541860"/>
              <a:ext cx="1363662"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500" dirty="0" smtClean="0">
                  <a:solidFill>
                    <a:srgbClr val="0070C0"/>
                  </a:solidFill>
                  <a:latin typeface="微软雅黑" panose="020B0503020204020204" pitchFamily="34" charset="-122"/>
                  <a:ea typeface="微软雅黑" panose="020B0503020204020204" pitchFamily="34" charset="-122"/>
                </a:rPr>
                <a:t>标题文字</a:t>
              </a:r>
              <a:endParaRPr lang="zh-CN" altLang="en-US" sz="1500" dirty="0">
                <a:solidFill>
                  <a:srgbClr val="0070C0"/>
                </a:solidFill>
                <a:latin typeface="微软雅黑" panose="020B0503020204020204" pitchFamily="34" charset="-122"/>
                <a:ea typeface="微软雅黑" panose="020B0503020204020204" pitchFamily="34" charset="-122"/>
              </a:endParaRPr>
            </a:p>
          </p:txBody>
        </p:sp>
        <p:sp>
          <p:nvSpPr>
            <p:cNvPr id="70" name="TextBox 35"/>
            <p:cNvSpPr txBox="1">
              <a:spLocks noChangeArrowheads="1"/>
            </p:cNvSpPr>
            <p:nvPr/>
          </p:nvSpPr>
          <p:spPr bwMode="auto">
            <a:xfrm>
              <a:off x="5525692" y="1828801"/>
              <a:ext cx="271581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spcBef>
                  <a:spcPct val="0"/>
                </a:spcBef>
              </a:pP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在此录入上述图表的综合描述说明，在此录入上述图表的综合描述说明，在此录入上述图表的综合描述说明，</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71" name="组合 70"/>
          <p:cNvGrpSpPr/>
          <p:nvPr/>
        </p:nvGrpSpPr>
        <p:grpSpPr>
          <a:xfrm>
            <a:off x="5007769" y="3722389"/>
            <a:ext cx="3233738" cy="1010841"/>
            <a:chOff x="5007769" y="1541860"/>
            <a:chExt cx="3233738" cy="1010841"/>
          </a:xfrm>
        </p:grpSpPr>
        <p:sp>
          <p:nvSpPr>
            <p:cNvPr id="72" name="椭圆 71"/>
            <p:cNvSpPr/>
            <p:nvPr/>
          </p:nvSpPr>
          <p:spPr bwMode="auto">
            <a:xfrm>
              <a:off x="5007769" y="1602579"/>
              <a:ext cx="371475" cy="372666"/>
            </a:xfrm>
            <a:prstGeom prst="ellipse">
              <a:avLst/>
            </a:pr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1"/>
                </a:solidFill>
                <a:latin typeface="微软雅黑" panose="020B0503020204020204" pitchFamily="34" charset="-122"/>
                <a:ea typeface="微软雅黑" panose="020B0503020204020204" pitchFamily="34" charset="-122"/>
              </a:endParaRPr>
            </a:p>
          </p:txBody>
        </p:sp>
        <p:sp>
          <p:nvSpPr>
            <p:cNvPr id="73" name="文本框 13"/>
            <p:cNvSpPr txBox="1">
              <a:spLocks noChangeArrowheads="1"/>
            </p:cNvSpPr>
            <p:nvPr/>
          </p:nvSpPr>
          <p:spPr bwMode="auto">
            <a:xfrm>
              <a:off x="5027901" y="1599442"/>
              <a:ext cx="32722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dirty="0" smtClean="0">
                  <a:solidFill>
                    <a:srgbClr val="0070C0"/>
                  </a:solidFill>
                  <a:latin typeface="微软雅黑" panose="020B0503020204020204" pitchFamily="34" charset="-122"/>
                  <a:ea typeface="微软雅黑" panose="020B0503020204020204" pitchFamily="34" charset="-122"/>
                </a:rPr>
                <a:t>3</a:t>
              </a:r>
              <a:endParaRPr lang="zh-CN" altLang="en-US" dirty="0">
                <a:solidFill>
                  <a:srgbClr val="0070C0"/>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5441156" y="1602582"/>
              <a:ext cx="0" cy="950119"/>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5" name="文本框 34"/>
            <p:cNvSpPr txBox="1">
              <a:spLocks noChangeArrowheads="1"/>
            </p:cNvSpPr>
            <p:nvPr/>
          </p:nvSpPr>
          <p:spPr bwMode="auto">
            <a:xfrm>
              <a:off x="5512594" y="1541860"/>
              <a:ext cx="1363662"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500" dirty="0" smtClean="0">
                  <a:solidFill>
                    <a:srgbClr val="0070C0"/>
                  </a:solidFill>
                  <a:latin typeface="微软雅黑" panose="020B0503020204020204" pitchFamily="34" charset="-122"/>
                  <a:ea typeface="微软雅黑" panose="020B0503020204020204" pitchFamily="34" charset="-122"/>
                </a:rPr>
                <a:t>标题文字</a:t>
              </a:r>
              <a:endParaRPr lang="zh-CN" altLang="en-US" sz="1500" dirty="0">
                <a:solidFill>
                  <a:srgbClr val="0070C0"/>
                </a:solidFill>
                <a:latin typeface="微软雅黑" panose="020B0503020204020204" pitchFamily="34" charset="-122"/>
                <a:ea typeface="微软雅黑" panose="020B0503020204020204" pitchFamily="34" charset="-122"/>
              </a:endParaRPr>
            </a:p>
          </p:txBody>
        </p:sp>
        <p:sp>
          <p:nvSpPr>
            <p:cNvPr id="76" name="TextBox 35"/>
            <p:cNvSpPr txBox="1">
              <a:spLocks noChangeArrowheads="1"/>
            </p:cNvSpPr>
            <p:nvPr/>
          </p:nvSpPr>
          <p:spPr bwMode="auto">
            <a:xfrm>
              <a:off x="5525692" y="1828801"/>
              <a:ext cx="2715815"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spcBef>
                  <a:spcPct val="0"/>
                </a:spcBef>
              </a:pPr>
              <a:r>
                <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在此录入上述图表的综合描述说明，在此录入上述图表的综合描述说明，在此录入上述图表的综合描述说明，</a:t>
              </a:r>
              <a:endParaRPr lang="zh-CN" altLang="en-US" sz="9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71219538"/>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fade">
                                      <p:cBhvr>
                                        <p:cTn id="13" dur="350"/>
                                        <p:tgtEl>
                                          <p:spTgt spid="53"/>
                                        </p:tgtEl>
                                      </p:cBhvr>
                                    </p:animEffect>
                                    <p:anim calcmode="lin" valueType="num">
                                      <p:cBhvr>
                                        <p:cTn id="14" dur="350" fill="hold"/>
                                        <p:tgtEl>
                                          <p:spTgt spid="53"/>
                                        </p:tgtEl>
                                        <p:attrNameLst>
                                          <p:attrName>ppt_x</p:attrName>
                                        </p:attrNameLst>
                                      </p:cBhvr>
                                      <p:tavLst>
                                        <p:tav tm="0">
                                          <p:val>
                                            <p:strVal val="#ppt_x"/>
                                          </p:val>
                                        </p:tav>
                                        <p:tav tm="100000">
                                          <p:val>
                                            <p:strVal val="#ppt_x"/>
                                          </p:val>
                                        </p:tav>
                                      </p:tavLst>
                                    </p:anim>
                                    <p:anim calcmode="lin" valueType="num">
                                      <p:cBhvr>
                                        <p:cTn id="15" dur="350" fill="hold"/>
                                        <p:tgtEl>
                                          <p:spTgt spid="53"/>
                                        </p:tgtEl>
                                        <p:attrNameLst>
                                          <p:attrName>ppt_y</p:attrName>
                                        </p:attrNameLst>
                                      </p:cBhvr>
                                      <p:tavLst>
                                        <p:tav tm="0">
                                          <p:val>
                                            <p:strVal val="#ppt_y+.1"/>
                                          </p:val>
                                        </p:tav>
                                        <p:tav tm="100000">
                                          <p:val>
                                            <p:strVal val="#ppt_y"/>
                                          </p:val>
                                        </p:tav>
                                      </p:tavLst>
                                    </p:anim>
                                  </p:childTnLst>
                                </p:cTn>
                              </p:par>
                            </p:childTnLst>
                          </p:cTn>
                        </p:par>
                        <p:par>
                          <p:cTn id="16" fill="hold">
                            <p:stCondLst>
                              <p:cond delay="850"/>
                            </p:stCondLst>
                            <p:childTnLst>
                              <p:par>
                                <p:cTn id="17" presetID="42" presetClass="entr" presetSubtype="0" fill="hold" grpId="0" nodeType="afterEffect">
                                  <p:stCondLst>
                                    <p:cond delay="0"/>
                                  </p:stCondLst>
                                  <p:childTnLst>
                                    <p:set>
                                      <p:cBhvr>
                                        <p:cTn id="18" dur="1" fill="hold">
                                          <p:stCondLst>
                                            <p:cond delay="0"/>
                                          </p:stCondLst>
                                        </p:cTn>
                                        <p:tgtEl>
                                          <p:spTgt spid="54"/>
                                        </p:tgtEl>
                                        <p:attrNameLst>
                                          <p:attrName>style.visibility</p:attrName>
                                        </p:attrNameLst>
                                      </p:cBhvr>
                                      <p:to>
                                        <p:strVal val="visible"/>
                                      </p:to>
                                    </p:set>
                                    <p:animEffect transition="in" filter="fade">
                                      <p:cBhvr>
                                        <p:cTn id="19" dur="350"/>
                                        <p:tgtEl>
                                          <p:spTgt spid="54"/>
                                        </p:tgtEl>
                                      </p:cBhvr>
                                    </p:animEffect>
                                    <p:anim calcmode="lin" valueType="num">
                                      <p:cBhvr>
                                        <p:cTn id="20" dur="350" fill="hold"/>
                                        <p:tgtEl>
                                          <p:spTgt spid="54"/>
                                        </p:tgtEl>
                                        <p:attrNameLst>
                                          <p:attrName>ppt_x</p:attrName>
                                        </p:attrNameLst>
                                      </p:cBhvr>
                                      <p:tavLst>
                                        <p:tav tm="0">
                                          <p:val>
                                            <p:strVal val="#ppt_x"/>
                                          </p:val>
                                        </p:tav>
                                        <p:tav tm="100000">
                                          <p:val>
                                            <p:strVal val="#ppt_x"/>
                                          </p:val>
                                        </p:tav>
                                      </p:tavLst>
                                    </p:anim>
                                    <p:anim calcmode="lin" valueType="num">
                                      <p:cBhvr>
                                        <p:cTn id="21" dur="350" fill="hold"/>
                                        <p:tgtEl>
                                          <p:spTgt spid="54"/>
                                        </p:tgtEl>
                                        <p:attrNameLst>
                                          <p:attrName>ppt_y</p:attrName>
                                        </p:attrNameLst>
                                      </p:cBhvr>
                                      <p:tavLst>
                                        <p:tav tm="0">
                                          <p:val>
                                            <p:strVal val="#ppt_y+.1"/>
                                          </p:val>
                                        </p:tav>
                                        <p:tav tm="100000">
                                          <p:val>
                                            <p:strVal val="#ppt_y"/>
                                          </p:val>
                                        </p:tav>
                                      </p:tavLst>
                                    </p:anim>
                                  </p:childTnLst>
                                </p:cTn>
                              </p:par>
                            </p:childTnLst>
                          </p:cTn>
                        </p:par>
                        <p:par>
                          <p:cTn id="22" fill="hold">
                            <p:stCondLst>
                              <p:cond delay="1200"/>
                            </p:stCondLst>
                            <p:childTnLst>
                              <p:par>
                                <p:cTn id="23" presetID="42" presetClass="entr" presetSubtype="0" fill="hold" grpId="0" nodeType="afterEffect">
                                  <p:stCondLst>
                                    <p:cond delay="0"/>
                                  </p:stCondLst>
                                  <p:childTnLst>
                                    <p:set>
                                      <p:cBhvr>
                                        <p:cTn id="24" dur="1" fill="hold">
                                          <p:stCondLst>
                                            <p:cond delay="0"/>
                                          </p:stCondLst>
                                        </p:cTn>
                                        <p:tgtEl>
                                          <p:spTgt spid="55"/>
                                        </p:tgtEl>
                                        <p:attrNameLst>
                                          <p:attrName>style.visibility</p:attrName>
                                        </p:attrNameLst>
                                      </p:cBhvr>
                                      <p:to>
                                        <p:strVal val="visible"/>
                                      </p:to>
                                    </p:set>
                                    <p:animEffect transition="in" filter="fade">
                                      <p:cBhvr>
                                        <p:cTn id="25" dur="350"/>
                                        <p:tgtEl>
                                          <p:spTgt spid="55"/>
                                        </p:tgtEl>
                                      </p:cBhvr>
                                    </p:animEffect>
                                    <p:anim calcmode="lin" valueType="num">
                                      <p:cBhvr>
                                        <p:cTn id="26" dur="350" fill="hold"/>
                                        <p:tgtEl>
                                          <p:spTgt spid="55"/>
                                        </p:tgtEl>
                                        <p:attrNameLst>
                                          <p:attrName>ppt_x</p:attrName>
                                        </p:attrNameLst>
                                      </p:cBhvr>
                                      <p:tavLst>
                                        <p:tav tm="0">
                                          <p:val>
                                            <p:strVal val="#ppt_x"/>
                                          </p:val>
                                        </p:tav>
                                        <p:tav tm="100000">
                                          <p:val>
                                            <p:strVal val="#ppt_x"/>
                                          </p:val>
                                        </p:tav>
                                      </p:tavLst>
                                    </p:anim>
                                    <p:anim calcmode="lin" valueType="num">
                                      <p:cBhvr>
                                        <p:cTn id="27" dur="350" fill="hold"/>
                                        <p:tgtEl>
                                          <p:spTgt spid="55"/>
                                        </p:tgtEl>
                                        <p:attrNameLst>
                                          <p:attrName>ppt_y</p:attrName>
                                        </p:attrNameLst>
                                      </p:cBhvr>
                                      <p:tavLst>
                                        <p:tav tm="0">
                                          <p:val>
                                            <p:strVal val="#ppt_y+.1"/>
                                          </p:val>
                                        </p:tav>
                                        <p:tav tm="100000">
                                          <p:val>
                                            <p:strVal val="#ppt_y"/>
                                          </p:val>
                                        </p:tav>
                                      </p:tavLst>
                                    </p:anim>
                                  </p:childTnLst>
                                </p:cTn>
                              </p:par>
                            </p:childTnLst>
                          </p:cTn>
                        </p:par>
                        <p:par>
                          <p:cTn id="28" fill="hold">
                            <p:stCondLst>
                              <p:cond delay="1550"/>
                            </p:stCondLst>
                            <p:childTnLst>
                              <p:par>
                                <p:cTn id="29" presetID="53" presetClass="entr" presetSubtype="16" fill="hold" grpId="0" nodeType="afterEffect">
                                  <p:stCondLst>
                                    <p:cond delay="0"/>
                                  </p:stCondLst>
                                  <p:childTnLst>
                                    <p:set>
                                      <p:cBhvr>
                                        <p:cTn id="30" dur="1" fill="hold">
                                          <p:stCondLst>
                                            <p:cond delay="0"/>
                                          </p:stCondLst>
                                        </p:cTn>
                                        <p:tgtEl>
                                          <p:spTgt spid="56"/>
                                        </p:tgtEl>
                                        <p:attrNameLst>
                                          <p:attrName>style.visibility</p:attrName>
                                        </p:attrNameLst>
                                      </p:cBhvr>
                                      <p:to>
                                        <p:strVal val="visible"/>
                                      </p:to>
                                    </p:set>
                                    <p:anim calcmode="lin" valueType="num">
                                      <p:cBhvr>
                                        <p:cTn id="31" dur="500" fill="hold"/>
                                        <p:tgtEl>
                                          <p:spTgt spid="56"/>
                                        </p:tgtEl>
                                        <p:attrNameLst>
                                          <p:attrName>ppt_w</p:attrName>
                                        </p:attrNameLst>
                                      </p:cBhvr>
                                      <p:tavLst>
                                        <p:tav tm="0">
                                          <p:val>
                                            <p:fltVal val="0"/>
                                          </p:val>
                                        </p:tav>
                                        <p:tav tm="100000">
                                          <p:val>
                                            <p:strVal val="#ppt_w"/>
                                          </p:val>
                                        </p:tav>
                                      </p:tavLst>
                                    </p:anim>
                                    <p:anim calcmode="lin" valueType="num">
                                      <p:cBhvr>
                                        <p:cTn id="32" dur="500" fill="hold"/>
                                        <p:tgtEl>
                                          <p:spTgt spid="56"/>
                                        </p:tgtEl>
                                        <p:attrNameLst>
                                          <p:attrName>ppt_h</p:attrName>
                                        </p:attrNameLst>
                                      </p:cBhvr>
                                      <p:tavLst>
                                        <p:tav tm="0">
                                          <p:val>
                                            <p:fltVal val="0"/>
                                          </p:val>
                                        </p:tav>
                                        <p:tav tm="100000">
                                          <p:val>
                                            <p:strVal val="#ppt_h"/>
                                          </p:val>
                                        </p:tav>
                                      </p:tavLst>
                                    </p:anim>
                                    <p:animEffect transition="in" filter="fade">
                                      <p:cBhvr>
                                        <p:cTn id="33" dur="500"/>
                                        <p:tgtEl>
                                          <p:spTgt spid="56"/>
                                        </p:tgtEl>
                                      </p:cBhvr>
                                    </p:animEffect>
                                  </p:childTnLst>
                                </p:cTn>
                              </p:par>
                            </p:childTnLst>
                          </p:cTn>
                        </p:par>
                        <p:par>
                          <p:cTn id="34" fill="hold">
                            <p:stCondLst>
                              <p:cond delay="2050"/>
                            </p:stCondLst>
                            <p:childTnLst>
                              <p:par>
                                <p:cTn id="35" presetID="53" presetClass="entr" presetSubtype="16" fill="hold" grpId="0" nodeType="afterEffect">
                                  <p:stCondLst>
                                    <p:cond delay="0"/>
                                  </p:stCondLst>
                                  <p:childTnLst>
                                    <p:set>
                                      <p:cBhvr>
                                        <p:cTn id="36" dur="1" fill="hold">
                                          <p:stCondLst>
                                            <p:cond delay="0"/>
                                          </p:stCondLst>
                                        </p:cTn>
                                        <p:tgtEl>
                                          <p:spTgt spid="57"/>
                                        </p:tgtEl>
                                        <p:attrNameLst>
                                          <p:attrName>style.visibility</p:attrName>
                                        </p:attrNameLst>
                                      </p:cBhvr>
                                      <p:to>
                                        <p:strVal val="visible"/>
                                      </p:to>
                                    </p:set>
                                    <p:anim calcmode="lin" valueType="num">
                                      <p:cBhvr>
                                        <p:cTn id="37" dur="500" fill="hold"/>
                                        <p:tgtEl>
                                          <p:spTgt spid="57"/>
                                        </p:tgtEl>
                                        <p:attrNameLst>
                                          <p:attrName>ppt_w</p:attrName>
                                        </p:attrNameLst>
                                      </p:cBhvr>
                                      <p:tavLst>
                                        <p:tav tm="0">
                                          <p:val>
                                            <p:fltVal val="0"/>
                                          </p:val>
                                        </p:tav>
                                        <p:tav tm="100000">
                                          <p:val>
                                            <p:strVal val="#ppt_w"/>
                                          </p:val>
                                        </p:tav>
                                      </p:tavLst>
                                    </p:anim>
                                    <p:anim calcmode="lin" valueType="num">
                                      <p:cBhvr>
                                        <p:cTn id="38" dur="500" fill="hold"/>
                                        <p:tgtEl>
                                          <p:spTgt spid="57"/>
                                        </p:tgtEl>
                                        <p:attrNameLst>
                                          <p:attrName>ppt_h</p:attrName>
                                        </p:attrNameLst>
                                      </p:cBhvr>
                                      <p:tavLst>
                                        <p:tav tm="0">
                                          <p:val>
                                            <p:fltVal val="0"/>
                                          </p:val>
                                        </p:tav>
                                        <p:tav tm="100000">
                                          <p:val>
                                            <p:strVal val="#ppt_h"/>
                                          </p:val>
                                        </p:tav>
                                      </p:tavLst>
                                    </p:anim>
                                    <p:animEffect transition="in" filter="fade">
                                      <p:cBhvr>
                                        <p:cTn id="39" dur="500"/>
                                        <p:tgtEl>
                                          <p:spTgt spid="57"/>
                                        </p:tgtEl>
                                      </p:cBhvr>
                                    </p:animEffect>
                                  </p:childTnLst>
                                </p:cTn>
                              </p:par>
                            </p:childTnLst>
                          </p:cTn>
                        </p:par>
                        <p:par>
                          <p:cTn id="40" fill="hold">
                            <p:stCondLst>
                              <p:cond delay="2550"/>
                            </p:stCondLst>
                            <p:childTnLst>
                              <p:par>
                                <p:cTn id="41" presetID="53" presetClass="entr" presetSubtype="16" fill="hold" grpId="0" nodeType="afterEffect">
                                  <p:stCondLst>
                                    <p:cond delay="0"/>
                                  </p:stCondLst>
                                  <p:childTnLst>
                                    <p:set>
                                      <p:cBhvr>
                                        <p:cTn id="42" dur="1" fill="hold">
                                          <p:stCondLst>
                                            <p:cond delay="0"/>
                                          </p:stCondLst>
                                        </p:cTn>
                                        <p:tgtEl>
                                          <p:spTgt spid="58"/>
                                        </p:tgtEl>
                                        <p:attrNameLst>
                                          <p:attrName>style.visibility</p:attrName>
                                        </p:attrNameLst>
                                      </p:cBhvr>
                                      <p:to>
                                        <p:strVal val="visible"/>
                                      </p:to>
                                    </p:set>
                                    <p:anim calcmode="lin" valueType="num">
                                      <p:cBhvr>
                                        <p:cTn id="43" dur="500" fill="hold"/>
                                        <p:tgtEl>
                                          <p:spTgt spid="58"/>
                                        </p:tgtEl>
                                        <p:attrNameLst>
                                          <p:attrName>ppt_w</p:attrName>
                                        </p:attrNameLst>
                                      </p:cBhvr>
                                      <p:tavLst>
                                        <p:tav tm="0">
                                          <p:val>
                                            <p:fltVal val="0"/>
                                          </p:val>
                                        </p:tav>
                                        <p:tav tm="100000">
                                          <p:val>
                                            <p:strVal val="#ppt_w"/>
                                          </p:val>
                                        </p:tav>
                                      </p:tavLst>
                                    </p:anim>
                                    <p:anim calcmode="lin" valueType="num">
                                      <p:cBhvr>
                                        <p:cTn id="44" dur="500" fill="hold"/>
                                        <p:tgtEl>
                                          <p:spTgt spid="58"/>
                                        </p:tgtEl>
                                        <p:attrNameLst>
                                          <p:attrName>ppt_h</p:attrName>
                                        </p:attrNameLst>
                                      </p:cBhvr>
                                      <p:tavLst>
                                        <p:tav tm="0">
                                          <p:val>
                                            <p:fltVal val="0"/>
                                          </p:val>
                                        </p:tav>
                                        <p:tav tm="100000">
                                          <p:val>
                                            <p:strVal val="#ppt_h"/>
                                          </p:val>
                                        </p:tav>
                                      </p:tavLst>
                                    </p:anim>
                                    <p:animEffect transition="in" filter="fade">
                                      <p:cBhvr>
                                        <p:cTn id="45" dur="500"/>
                                        <p:tgtEl>
                                          <p:spTgt spid="58"/>
                                        </p:tgtEl>
                                      </p:cBhvr>
                                    </p:animEffect>
                                  </p:childTnLst>
                                </p:cTn>
                              </p:par>
                            </p:childTnLst>
                          </p:cTn>
                        </p:par>
                        <p:par>
                          <p:cTn id="46" fill="hold">
                            <p:stCondLst>
                              <p:cond delay="3050"/>
                            </p:stCondLst>
                            <p:childTnLst>
                              <p:par>
                                <p:cTn id="47" presetID="2" presetClass="entr" presetSubtype="2" fill="hold" nodeType="afterEffect">
                                  <p:stCondLst>
                                    <p:cond delay="0"/>
                                  </p:stCondLst>
                                  <p:childTnLst>
                                    <p:set>
                                      <p:cBhvr>
                                        <p:cTn id="48" dur="1" fill="hold">
                                          <p:stCondLst>
                                            <p:cond delay="0"/>
                                          </p:stCondLst>
                                        </p:cTn>
                                        <p:tgtEl>
                                          <p:spTgt spid="59"/>
                                        </p:tgtEl>
                                        <p:attrNameLst>
                                          <p:attrName>style.visibility</p:attrName>
                                        </p:attrNameLst>
                                      </p:cBhvr>
                                      <p:to>
                                        <p:strVal val="visible"/>
                                      </p:to>
                                    </p:set>
                                    <p:anim calcmode="lin" valueType="num">
                                      <p:cBhvr additive="base">
                                        <p:cTn id="49" dur="500" fill="hold"/>
                                        <p:tgtEl>
                                          <p:spTgt spid="59"/>
                                        </p:tgtEl>
                                        <p:attrNameLst>
                                          <p:attrName>ppt_x</p:attrName>
                                        </p:attrNameLst>
                                      </p:cBhvr>
                                      <p:tavLst>
                                        <p:tav tm="0">
                                          <p:val>
                                            <p:strVal val="1+#ppt_w/2"/>
                                          </p:val>
                                        </p:tav>
                                        <p:tav tm="100000">
                                          <p:val>
                                            <p:strVal val="#ppt_x"/>
                                          </p:val>
                                        </p:tav>
                                      </p:tavLst>
                                    </p:anim>
                                    <p:anim calcmode="lin" valueType="num">
                                      <p:cBhvr additive="base">
                                        <p:cTn id="50" dur="500" fill="hold"/>
                                        <p:tgtEl>
                                          <p:spTgt spid="59"/>
                                        </p:tgtEl>
                                        <p:attrNameLst>
                                          <p:attrName>ppt_y</p:attrName>
                                        </p:attrNameLst>
                                      </p:cBhvr>
                                      <p:tavLst>
                                        <p:tav tm="0">
                                          <p:val>
                                            <p:strVal val="#ppt_y"/>
                                          </p:val>
                                        </p:tav>
                                        <p:tav tm="100000">
                                          <p:val>
                                            <p:strVal val="#ppt_y"/>
                                          </p:val>
                                        </p:tav>
                                      </p:tavLst>
                                    </p:anim>
                                  </p:childTnLst>
                                </p:cTn>
                              </p:par>
                            </p:childTnLst>
                          </p:cTn>
                        </p:par>
                        <p:par>
                          <p:cTn id="51" fill="hold">
                            <p:stCondLst>
                              <p:cond delay="3550"/>
                            </p:stCondLst>
                            <p:childTnLst>
                              <p:par>
                                <p:cTn id="52" presetID="2" presetClass="entr" presetSubtype="2" fill="hold" nodeType="afterEffect">
                                  <p:stCondLst>
                                    <p:cond delay="0"/>
                                  </p:stCondLst>
                                  <p:childTnLst>
                                    <p:set>
                                      <p:cBhvr>
                                        <p:cTn id="53" dur="1" fill="hold">
                                          <p:stCondLst>
                                            <p:cond delay="0"/>
                                          </p:stCondLst>
                                        </p:cTn>
                                        <p:tgtEl>
                                          <p:spTgt spid="65"/>
                                        </p:tgtEl>
                                        <p:attrNameLst>
                                          <p:attrName>style.visibility</p:attrName>
                                        </p:attrNameLst>
                                      </p:cBhvr>
                                      <p:to>
                                        <p:strVal val="visible"/>
                                      </p:to>
                                    </p:set>
                                    <p:anim calcmode="lin" valueType="num">
                                      <p:cBhvr additive="base">
                                        <p:cTn id="54" dur="500" fill="hold"/>
                                        <p:tgtEl>
                                          <p:spTgt spid="65"/>
                                        </p:tgtEl>
                                        <p:attrNameLst>
                                          <p:attrName>ppt_x</p:attrName>
                                        </p:attrNameLst>
                                      </p:cBhvr>
                                      <p:tavLst>
                                        <p:tav tm="0">
                                          <p:val>
                                            <p:strVal val="1+#ppt_w/2"/>
                                          </p:val>
                                        </p:tav>
                                        <p:tav tm="100000">
                                          <p:val>
                                            <p:strVal val="#ppt_x"/>
                                          </p:val>
                                        </p:tav>
                                      </p:tavLst>
                                    </p:anim>
                                    <p:anim calcmode="lin" valueType="num">
                                      <p:cBhvr additive="base">
                                        <p:cTn id="55" dur="500" fill="hold"/>
                                        <p:tgtEl>
                                          <p:spTgt spid="65"/>
                                        </p:tgtEl>
                                        <p:attrNameLst>
                                          <p:attrName>ppt_y</p:attrName>
                                        </p:attrNameLst>
                                      </p:cBhvr>
                                      <p:tavLst>
                                        <p:tav tm="0">
                                          <p:val>
                                            <p:strVal val="#ppt_y"/>
                                          </p:val>
                                        </p:tav>
                                        <p:tav tm="100000">
                                          <p:val>
                                            <p:strVal val="#ppt_y"/>
                                          </p:val>
                                        </p:tav>
                                      </p:tavLst>
                                    </p:anim>
                                  </p:childTnLst>
                                </p:cTn>
                              </p:par>
                            </p:childTnLst>
                          </p:cTn>
                        </p:par>
                        <p:par>
                          <p:cTn id="56" fill="hold">
                            <p:stCondLst>
                              <p:cond delay="4050"/>
                            </p:stCondLst>
                            <p:childTnLst>
                              <p:par>
                                <p:cTn id="57" presetID="2" presetClass="entr" presetSubtype="2" fill="hold" nodeType="afterEffect">
                                  <p:stCondLst>
                                    <p:cond delay="0"/>
                                  </p:stCondLst>
                                  <p:childTnLst>
                                    <p:set>
                                      <p:cBhvr>
                                        <p:cTn id="58" dur="1" fill="hold">
                                          <p:stCondLst>
                                            <p:cond delay="0"/>
                                          </p:stCondLst>
                                        </p:cTn>
                                        <p:tgtEl>
                                          <p:spTgt spid="71"/>
                                        </p:tgtEl>
                                        <p:attrNameLst>
                                          <p:attrName>style.visibility</p:attrName>
                                        </p:attrNameLst>
                                      </p:cBhvr>
                                      <p:to>
                                        <p:strVal val="visible"/>
                                      </p:to>
                                    </p:set>
                                    <p:anim calcmode="lin" valueType="num">
                                      <p:cBhvr additive="base">
                                        <p:cTn id="59" dur="500" fill="hold"/>
                                        <p:tgtEl>
                                          <p:spTgt spid="71"/>
                                        </p:tgtEl>
                                        <p:attrNameLst>
                                          <p:attrName>ppt_x</p:attrName>
                                        </p:attrNameLst>
                                      </p:cBhvr>
                                      <p:tavLst>
                                        <p:tav tm="0">
                                          <p:val>
                                            <p:strVal val="1+#ppt_w/2"/>
                                          </p:val>
                                        </p:tav>
                                        <p:tav tm="100000">
                                          <p:val>
                                            <p:strVal val="#ppt_x"/>
                                          </p:val>
                                        </p:tav>
                                      </p:tavLst>
                                    </p:anim>
                                    <p:anim calcmode="lin" valueType="num">
                                      <p:cBhvr additive="base">
                                        <p:cTn id="60" dur="500" fill="hold"/>
                                        <p:tgtEl>
                                          <p:spTgt spid="7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53" grpId="0" animBg="1"/>
      <p:bldP spid="54" grpId="0" animBg="1"/>
      <p:bldP spid="55" grpId="0" animBg="1"/>
      <p:bldP spid="56" grpId="0"/>
      <p:bldP spid="57" grpId="0"/>
      <p:bldP spid="5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rPr>
              <a:t>应用前景</a:t>
            </a:r>
          </a:p>
        </p:txBody>
      </p:sp>
      <p:sp>
        <p:nvSpPr>
          <p:cNvPr id="27" name="TextBox 26"/>
          <p:cNvSpPr txBox="1"/>
          <p:nvPr/>
        </p:nvSpPr>
        <p:spPr>
          <a:xfrm>
            <a:off x="709404" y="950663"/>
            <a:ext cx="7725192" cy="461665"/>
          </a:xfrm>
          <a:prstGeom prst="rect">
            <a:avLst/>
          </a:prstGeom>
          <a:noFill/>
        </p:spPr>
        <p:txBody>
          <a:bodyPr wrap="none" rtlCol="0">
            <a:spAutoFit/>
          </a:bodyPr>
          <a:lstStyle/>
          <a:p>
            <a:r>
              <a:rPr lang="zh-CN" altLang="en-US" sz="1200" dirty="0" smtClean="0">
                <a:solidFill>
                  <a:schemeClr val="tx1">
                    <a:lumMod val="65000"/>
                    <a:lumOff val="35000"/>
                  </a:schemeClr>
                </a:solidFill>
                <a:latin typeface="微软雅黑" pitchFamily="34" charset="-122"/>
                <a:ea typeface="微软雅黑" pitchFamily="34" charset="-122"/>
                <a:cs typeface="方正兰亭细黑_GBK_M" pitchFamily="2" charset="2"/>
              </a:rPr>
              <a:t>建立在团队的基础之上，发挥团队精神、互补互助以达到团队最大工作效率的能力。对于团队的成员来说，不仅</a:t>
            </a:r>
            <a:endParaRPr lang="en-US" altLang="zh-CN" sz="1200" dirty="0" smtClean="0">
              <a:solidFill>
                <a:schemeClr val="tx1">
                  <a:lumMod val="65000"/>
                  <a:lumOff val="35000"/>
                </a:schemeClr>
              </a:solidFill>
              <a:latin typeface="微软雅黑" pitchFamily="34" charset="-122"/>
              <a:ea typeface="微软雅黑" pitchFamily="34" charset="-122"/>
              <a:cs typeface="方正兰亭细黑_GBK_M" pitchFamily="2" charset="2"/>
            </a:endParaRPr>
          </a:p>
          <a:p>
            <a:r>
              <a:rPr lang="zh-CN" altLang="en-US" sz="1200" dirty="0" smtClean="0">
                <a:solidFill>
                  <a:schemeClr val="tx1">
                    <a:lumMod val="65000"/>
                    <a:lumOff val="35000"/>
                  </a:schemeClr>
                </a:solidFill>
                <a:latin typeface="微软雅黑" pitchFamily="34" charset="-122"/>
                <a:ea typeface="微软雅黑" pitchFamily="34" charset="-122"/>
                <a:cs typeface="方正兰亭细黑_GBK_M" pitchFamily="2" charset="2"/>
              </a:rPr>
              <a:t>要有个人能力，更需要有在不同的位置上各尽所能、与其他成员协调合作的能力。</a:t>
            </a:r>
            <a:endParaRPr lang="en-US" altLang="zh-CN" sz="1200" dirty="0" smtClean="0">
              <a:solidFill>
                <a:schemeClr val="tx1">
                  <a:lumMod val="65000"/>
                  <a:lumOff val="35000"/>
                </a:schemeClr>
              </a:solidFill>
              <a:latin typeface="微软雅黑" pitchFamily="34" charset="-122"/>
              <a:ea typeface="微软雅黑" pitchFamily="34" charset="-122"/>
              <a:cs typeface="方正兰亭细黑_GBK_M" pitchFamily="2" charset="2"/>
            </a:endParaRPr>
          </a:p>
        </p:txBody>
      </p:sp>
      <p:grpSp>
        <p:nvGrpSpPr>
          <p:cNvPr id="28" name="组合 27"/>
          <p:cNvGrpSpPr/>
          <p:nvPr/>
        </p:nvGrpSpPr>
        <p:grpSpPr>
          <a:xfrm>
            <a:off x="381043" y="3344765"/>
            <a:ext cx="1721136" cy="548848"/>
            <a:chOff x="695368" y="3811490"/>
            <a:chExt cx="1721136" cy="548848"/>
          </a:xfrm>
        </p:grpSpPr>
        <p:grpSp>
          <p:nvGrpSpPr>
            <p:cNvPr id="29" name="组合 28"/>
            <p:cNvGrpSpPr/>
            <p:nvPr/>
          </p:nvGrpSpPr>
          <p:grpSpPr>
            <a:xfrm>
              <a:off x="695368" y="3811490"/>
              <a:ext cx="1721136" cy="548848"/>
              <a:chOff x="4304043" y="1286668"/>
              <a:chExt cx="3837944" cy="2757793"/>
            </a:xfrm>
            <a:effectLst>
              <a:outerShdw blurRad="381000" dist="254000" dir="8100000" algn="tr" rotWithShape="0">
                <a:prstClr val="black">
                  <a:alpha val="40000"/>
                </a:prstClr>
              </a:outerShdw>
            </a:effectLst>
          </p:grpSpPr>
          <p:sp>
            <p:nvSpPr>
              <p:cNvPr id="31" name="圆角矩形 30"/>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32" name="圆角矩形 31"/>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30" name="椭圆 29"/>
            <p:cNvSpPr/>
            <p:nvPr/>
          </p:nvSpPr>
          <p:spPr>
            <a:xfrm>
              <a:off x="825405" y="3951961"/>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grpSp>
        <p:nvGrpSpPr>
          <p:cNvPr id="33" name="组合 32"/>
          <p:cNvGrpSpPr/>
          <p:nvPr/>
        </p:nvGrpSpPr>
        <p:grpSpPr>
          <a:xfrm>
            <a:off x="1859602" y="2818794"/>
            <a:ext cx="1721136" cy="548848"/>
            <a:chOff x="2173927" y="3285519"/>
            <a:chExt cx="1721136" cy="548848"/>
          </a:xfrm>
        </p:grpSpPr>
        <p:grpSp>
          <p:nvGrpSpPr>
            <p:cNvPr id="34" name="组合 33"/>
            <p:cNvGrpSpPr/>
            <p:nvPr/>
          </p:nvGrpSpPr>
          <p:grpSpPr>
            <a:xfrm>
              <a:off x="2173927" y="3285519"/>
              <a:ext cx="1721136" cy="548848"/>
              <a:chOff x="4304043" y="1286668"/>
              <a:chExt cx="3837944" cy="2757793"/>
            </a:xfrm>
            <a:effectLst>
              <a:outerShdw blurRad="381000" dist="254000" dir="8100000" algn="tr" rotWithShape="0">
                <a:prstClr val="black">
                  <a:alpha val="40000"/>
                </a:prstClr>
              </a:outerShdw>
            </a:effectLst>
          </p:grpSpPr>
          <p:sp>
            <p:nvSpPr>
              <p:cNvPr id="37" name="圆角矩形 3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38" name="圆角矩形 37"/>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35" name="椭圆 34"/>
            <p:cNvSpPr/>
            <p:nvPr/>
          </p:nvSpPr>
          <p:spPr>
            <a:xfrm>
              <a:off x="2307128" y="3420211"/>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grpSp>
        <p:nvGrpSpPr>
          <p:cNvPr id="39" name="组合 38"/>
          <p:cNvGrpSpPr/>
          <p:nvPr/>
        </p:nvGrpSpPr>
        <p:grpSpPr>
          <a:xfrm>
            <a:off x="3370902" y="2292822"/>
            <a:ext cx="1721136" cy="548848"/>
            <a:chOff x="3685227" y="2759547"/>
            <a:chExt cx="1721136" cy="548848"/>
          </a:xfrm>
        </p:grpSpPr>
        <p:grpSp>
          <p:nvGrpSpPr>
            <p:cNvPr id="40" name="组合 39"/>
            <p:cNvGrpSpPr/>
            <p:nvPr/>
          </p:nvGrpSpPr>
          <p:grpSpPr>
            <a:xfrm>
              <a:off x="3685227" y="2759547"/>
              <a:ext cx="1721136" cy="548848"/>
              <a:chOff x="4304043" y="1286668"/>
              <a:chExt cx="3837944" cy="2757793"/>
            </a:xfrm>
            <a:effectLst>
              <a:outerShdw blurRad="381000" dist="254000" dir="8100000" algn="tr" rotWithShape="0">
                <a:prstClr val="black">
                  <a:alpha val="40000"/>
                </a:prstClr>
              </a:outerShdw>
            </a:effectLst>
          </p:grpSpPr>
          <p:sp>
            <p:nvSpPr>
              <p:cNvPr id="42" name="圆角矩形 41"/>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43" name="圆角矩形 42"/>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41" name="椭圆 40"/>
            <p:cNvSpPr/>
            <p:nvPr/>
          </p:nvSpPr>
          <p:spPr>
            <a:xfrm>
              <a:off x="3829063" y="2894239"/>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grpSp>
        <p:nvGrpSpPr>
          <p:cNvPr id="44" name="组合 43"/>
          <p:cNvGrpSpPr/>
          <p:nvPr/>
        </p:nvGrpSpPr>
        <p:grpSpPr>
          <a:xfrm>
            <a:off x="4890301" y="1766850"/>
            <a:ext cx="1721136" cy="548848"/>
            <a:chOff x="5204626" y="2233575"/>
            <a:chExt cx="1721136" cy="548848"/>
          </a:xfrm>
        </p:grpSpPr>
        <p:grpSp>
          <p:nvGrpSpPr>
            <p:cNvPr id="45" name="组合 44"/>
            <p:cNvGrpSpPr/>
            <p:nvPr/>
          </p:nvGrpSpPr>
          <p:grpSpPr>
            <a:xfrm>
              <a:off x="5204626" y="2233575"/>
              <a:ext cx="1721136" cy="548848"/>
              <a:chOff x="4304043" y="1286668"/>
              <a:chExt cx="3837944" cy="2757793"/>
            </a:xfrm>
            <a:effectLst>
              <a:outerShdw blurRad="381000" dist="254000" dir="8100000" algn="tr" rotWithShape="0">
                <a:prstClr val="black">
                  <a:alpha val="40000"/>
                </a:prstClr>
              </a:outerShdw>
            </a:effectLst>
          </p:grpSpPr>
          <p:sp>
            <p:nvSpPr>
              <p:cNvPr id="47" name="圆角矩形 4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48" name="圆角矩形 47"/>
              <p:cNvSpPr/>
              <p:nvPr/>
            </p:nvSpPr>
            <p:spPr>
              <a:xfrm>
                <a:off x="4351930" y="1373339"/>
                <a:ext cx="374217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46" name="椭圆 45"/>
            <p:cNvSpPr/>
            <p:nvPr/>
          </p:nvSpPr>
          <p:spPr>
            <a:xfrm>
              <a:off x="5384889" y="2368267"/>
              <a:ext cx="279463" cy="279463"/>
            </a:xfrm>
            <a:prstGeom prst="ellipse">
              <a:avLst/>
            </a:prstGeom>
            <a:solidFill>
              <a:srgbClr val="0070C0"/>
            </a:solidFill>
            <a:ln>
              <a:noFill/>
            </a:ln>
            <a:effectLst>
              <a:outerShdw blurRad="88900" dist="63500" dir="8100000" algn="tr" rotWithShape="0">
                <a:prstClr val="black">
                  <a:alpha val="5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49" name="TextBox 48"/>
          <p:cNvSpPr txBox="1"/>
          <p:nvPr/>
        </p:nvSpPr>
        <p:spPr>
          <a:xfrm>
            <a:off x="790543" y="3476945"/>
            <a:ext cx="800219" cy="338554"/>
          </a:xfrm>
          <a:prstGeom prst="rect">
            <a:avLst/>
          </a:prstGeom>
          <a:noFill/>
          <a:effectLst/>
        </p:spPr>
        <p:txBody>
          <a:bodyPr wrap="none" rtlCol="0">
            <a:spAutoFit/>
          </a:bodyPr>
          <a:lstStyle/>
          <a:p>
            <a:r>
              <a:rPr lang="zh-CN" altLang="en-US" sz="1600" dirty="0">
                <a:solidFill>
                  <a:schemeClr val="tx1">
                    <a:lumMod val="75000"/>
                    <a:lumOff val="25000"/>
                  </a:schemeClr>
                </a:solidFill>
                <a:latin typeface="微软雅黑" pitchFamily="34" charset="-122"/>
                <a:ea typeface="微软雅黑" pitchFamily="34" charset="-122"/>
              </a:rPr>
              <a:t>前景四</a:t>
            </a:r>
          </a:p>
        </p:txBody>
      </p:sp>
      <p:sp>
        <p:nvSpPr>
          <p:cNvPr id="50" name="TextBox 49"/>
          <p:cNvSpPr txBox="1"/>
          <p:nvPr/>
        </p:nvSpPr>
        <p:spPr>
          <a:xfrm>
            <a:off x="2316249" y="2923940"/>
            <a:ext cx="800219" cy="338554"/>
          </a:xfrm>
          <a:prstGeom prst="rect">
            <a:avLst/>
          </a:prstGeom>
          <a:noFill/>
          <a:effectLst/>
        </p:spPr>
        <p:txBody>
          <a:bodyPr wrap="none" rtlCol="0">
            <a:spAutoFit/>
          </a:bodyPr>
          <a:lstStyle/>
          <a:p>
            <a:r>
              <a:rPr lang="zh-CN" altLang="en-US" sz="1600" dirty="0">
                <a:solidFill>
                  <a:schemeClr val="tx1">
                    <a:lumMod val="75000"/>
                    <a:lumOff val="25000"/>
                  </a:schemeClr>
                </a:solidFill>
                <a:latin typeface="微软雅黑" pitchFamily="34" charset="-122"/>
                <a:ea typeface="微软雅黑" pitchFamily="34" charset="-122"/>
              </a:rPr>
              <a:t>前景三</a:t>
            </a:r>
          </a:p>
        </p:txBody>
      </p:sp>
      <p:sp>
        <p:nvSpPr>
          <p:cNvPr id="51" name="TextBox 50"/>
          <p:cNvSpPr txBox="1"/>
          <p:nvPr/>
        </p:nvSpPr>
        <p:spPr>
          <a:xfrm>
            <a:off x="3794201" y="2423369"/>
            <a:ext cx="800219" cy="338554"/>
          </a:xfrm>
          <a:prstGeom prst="rect">
            <a:avLst/>
          </a:prstGeom>
          <a:noFill/>
          <a:effectLst/>
        </p:spPr>
        <p:txBody>
          <a:bodyPr wrap="none" rtlCol="0">
            <a:spAutoFit/>
          </a:bodyPr>
          <a:lstStyle/>
          <a:p>
            <a:r>
              <a:rPr lang="zh-CN" altLang="en-US" sz="1600" dirty="0" smtClean="0">
                <a:solidFill>
                  <a:schemeClr val="tx1">
                    <a:lumMod val="75000"/>
                    <a:lumOff val="25000"/>
                  </a:schemeClr>
                </a:solidFill>
                <a:latin typeface="微软雅黑" pitchFamily="34" charset="-122"/>
                <a:ea typeface="微软雅黑" pitchFamily="34" charset="-122"/>
              </a:rPr>
              <a:t>前景二</a:t>
            </a:r>
            <a:endParaRPr lang="zh-CN" altLang="en-US" sz="1600" dirty="0">
              <a:solidFill>
                <a:schemeClr val="tx1">
                  <a:lumMod val="75000"/>
                  <a:lumOff val="25000"/>
                </a:schemeClr>
              </a:solidFill>
              <a:latin typeface="微软雅黑" pitchFamily="34" charset="-122"/>
              <a:ea typeface="微软雅黑" pitchFamily="34" charset="-122"/>
            </a:endParaRPr>
          </a:p>
        </p:txBody>
      </p:sp>
      <p:sp>
        <p:nvSpPr>
          <p:cNvPr id="52" name="TextBox 51"/>
          <p:cNvSpPr txBox="1"/>
          <p:nvPr/>
        </p:nvSpPr>
        <p:spPr>
          <a:xfrm>
            <a:off x="5362749" y="1888907"/>
            <a:ext cx="800219" cy="338554"/>
          </a:xfrm>
          <a:prstGeom prst="rect">
            <a:avLst/>
          </a:prstGeom>
          <a:noFill/>
          <a:effectLst/>
        </p:spPr>
        <p:txBody>
          <a:bodyPr wrap="none" rtlCol="0">
            <a:spAutoFit/>
          </a:bodyPr>
          <a:lstStyle/>
          <a:p>
            <a:r>
              <a:rPr lang="zh-CN" altLang="en-US" sz="1600" dirty="0">
                <a:solidFill>
                  <a:schemeClr val="tx1">
                    <a:lumMod val="75000"/>
                    <a:lumOff val="25000"/>
                  </a:schemeClr>
                </a:solidFill>
                <a:latin typeface="微软雅黑" pitchFamily="34" charset="-122"/>
                <a:ea typeface="微软雅黑" pitchFamily="34" charset="-122"/>
              </a:rPr>
              <a:t>前景一</a:t>
            </a:r>
          </a:p>
        </p:txBody>
      </p:sp>
      <p:grpSp>
        <p:nvGrpSpPr>
          <p:cNvPr id="77" name="组合 76"/>
          <p:cNvGrpSpPr/>
          <p:nvPr/>
        </p:nvGrpSpPr>
        <p:grpSpPr>
          <a:xfrm>
            <a:off x="669337" y="1645497"/>
            <a:ext cx="435531" cy="435531"/>
            <a:chOff x="304800" y="673100"/>
            <a:chExt cx="4000500" cy="4000500"/>
          </a:xfrm>
          <a:effectLst>
            <a:outerShdw blurRad="444500" dist="254000" dir="8100000" algn="tr" rotWithShape="0">
              <a:prstClr val="black">
                <a:alpha val="50000"/>
              </a:prstClr>
            </a:outerShdw>
          </a:effectLst>
        </p:grpSpPr>
        <p:sp>
          <p:nvSpPr>
            <p:cNvPr id="78" name="同心圆 7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itchFamily="34" charset="-122"/>
                <a:ea typeface="微软雅黑" pitchFamily="34" charset="-122"/>
              </a:endParaRPr>
            </a:p>
          </p:txBody>
        </p:sp>
        <p:sp>
          <p:nvSpPr>
            <p:cNvPr id="79" name="椭圆 7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80" name="椭圆 79"/>
          <p:cNvSpPr/>
          <p:nvPr/>
        </p:nvSpPr>
        <p:spPr>
          <a:xfrm>
            <a:off x="7794388" y="4243976"/>
            <a:ext cx="500908" cy="500908"/>
          </a:xfrm>
          <a:prstGeom prst="ellipse">
            <a:avLst/>
          </a:prstGeom>
          <a:solidFill>
            <a:srgbClr val="0070C0"/>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81" name="椭圆 80"/>
          <p:cNvSpPr/>
          <p:nvPr/>
        </p:nvSpPr>
        <p:spPr>
          <a:xfrm>
            <a:off x="8423305" y="3522698"/>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nvGrpSpPr>
          <p:cNvPr id="82" name="组合 81"/>
          <p:cNvGrpSpPr/>
          <p:nvPr/>
        </p:nvGrpSpPr>
        <p:grpSpPr>
          <a:xfrm>
            <a:off x="1397585" y="2038036"/>
            <a:ext cx="387220" cy="387220"/>
            <a:chOff x="304800" y="673100"/>
            <a:chExt cx="4000500" cy="4000500"/>
          </a:xfrm>
          <a:effectLst>
            <a:outerShdw blurRad="317500" dist="190500" dir="8100000" algn="tr" rotWithShape="0">
              <a:prstClr val="black">
                <a:alpha val="50000"/>
              </a:prstClr>
            </a:outerShdw>
          </a:effectLst>
        </p:grpSpPr>
        <p:sp>
          <p:nvSpPr>
            <p:cNvPr id="83" name="同心圆 8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itchFamily="34" charset="-122"/>
                <a:ea typeface="微软雅黑" pitchFamily="34" charset="-122"/>
              </a:endParaRPr>
            </a:p>
          </p:txBody>
        </p:sp>
        <p:sp>
          <p:nvSpPr>
            <p:cNvPr id="84" name="椭圆 8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grpSp>
        <p:nvGrpSpPr>
          <p:cNvPr id="85" name="组合 84"/>
          <p:cNvGrpSpPr/>
          <p:nvPr/>
        </p:nvGrpSpPr>
        <p:grpSpPr>
          <a:xfrm>
            <a:off x="7183751" y="4563355"/>
            <a:ext cx="219777" cy="219777"/>
            <a:chOff x="304800" y="673100"/>
            <a:chExt cx="4000500" cy="4000500"/>
          </a:xfrm>
          <a:effectLst>
            <a:outerShdw blurRad="381000" dist="152400" dir="8100000" algn="tr" rotWithShape="0">
              <a:prstClr val="black">
                <a:alpha val="70000"/>
              </a:prstClr>
            </a:outerShdw>
          </a:effectLst>
        </p:grpSpPr>
        <p:sp>
          <p:nvSpPr>
            <p:cNvPr id="86" name="同心圆 8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itchFamily="34" charset="-122"/>
                <a:ea typeface="微软雅黑" pitchFamily="34" charset="-122"/>
              </a:endParaRPr>
            </a:p>
          </p:txBody>
        </p:sp>
        <p:sp>
          <p:nvSpPr>
            <p:cNvPr id="87" name="椭圆 86"/>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grpSp>
        <p:nvGrpSpPr>
          <p:cNvPr id="88" name="组合 87"/>
          <p:cNvGrpSpPr/>
          <p:nvPr/>
        </p:nvGrpSpPr>
        <p:grpSpPr>
          <a:xfrm>
            <a:off x="7316009" y="3897255"/>
            <a:ext cx="287919" cy="287919"/>
            <a:chOff x="304800" y="673100"/>
            <a:chExt cx="4000500" cy="4000500"/>
          </a:xfrm>
          <a:effectLst>
            <a:outerShdw blurRad="381000" dist="152400" dir="8100000" algn="tr" rotWithShape="0">
              <a:prstClr val="black">
                <a:alpha val="70000"/>
              </a:prstClr>
            </a:outerShdw>
          </a:effectLst>
        </p:grpSpPr>
        <p:sp>
          <p:nvSpPr>
            <p:cNvPr id="89" name="同心圆 8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itchFamily="34" charset="-122"/>
                <a:ea typeface="微软雅黑" pitchFamily="34" charset="-122"/>
              </a:endParaRPr>
            </a:p>
          </p:txBody>
        </p:sp>
        <p:sp>
          <p:nvSpPr>
            <p:cNvPr id="90" name="椭圆 89"/>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91" name="椭圆 90"/>
          <p:cNvSpPr/>
          <p:nvPr/>
        </p:nvSpPr>
        <p:spPr>
          <a:xfrm>
            <a:off x="1572773" y="1714183"/>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92" name="椭圆 91"/>
          <p:cNvSpPr/>
          <p:nvPr/>
        </p:nvSpPr>
        <p:spPr>
          <a:xfrm>
            <a:off x="767327" y="2356561"/>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nvGrpSpPr>
          <p:cNvPr id="93" name="组合 92"/>
          <p:cNvGrpSpPr/>
          <p:nvPr/>
        </p:nvGrpSpPr>
        <p:grpSpPr>
          <a:xfrm>
            <a:off x="8411685" y="3951960"/>
            <a:ext cx="408377" cy="408377"/>
            <a:chOff x="304800" y="673100"/>
            <a:chExt cx="4000500" cy="4000500"/>
          </a:xfrm>
          <a:effectLst>
            <a:outerShdw blurRad="317500" dist="190500" dir="8100000" algn="tr" rotWithShape="0">
              <a:prstClr val="black">
                <a:alpha val="50000"/>
              </a:prstClr>
            </a:outerShdw>
          </a:effectLst>
        </p:grpSpPr>
        <p:sp>
          <p:nvSpPr>
            <p:cNvPr id="94" name="同心圆 9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itchFamily="34" charset="-122"/>
                <a:ea typeface="微软雅黑" pitchFamily="34" charset="-122"/>
              </a:endParaRPr>
            </a:p>
          </p:txBody>
        </p:sp>
        <p:sp>
          <p:nvSpPr>
            <p:cNvPr id="95" name="椭圆 9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96" name="椭圆 95"/>
          <p:cNvSpPr/>
          <p:nvPr/>
        </p:nvSpPr>
        <p:spPr>
          <a:xfrm>
            <a:off x="6629511" y="4508355"/>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97" name="椭圆 96"/>
          <p:cNvSpPr/>
          <p:nvPr/>
        </p:nvSpPr>
        <p:spPr>
          <a:xfrm>
            <a:off x="1104868" y="2696479"/>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nvGrpSpPr>
          <p:cNvPr id="98" name="组合 97"/>
          <p:cNvGrpSpPr/>
          <p:nvPr/>
        </p:nvGrpSpPr>
        <p:grpSpPr>
          <a:xfrm>
            <a:off x="2318171" y="2121758"/>
            <a:ext cx="219777" cy="219777"/>
            <a:chOff x="304800" y="673100"/>
            <a:chExt cx="4000500" cy="4000500"/>
          </a:xfrm>
          <a:effectLst>
            <a:outerShdw blurRad="381000" dist="152400" dir="8100000" algn="tr" rotWithShape="0">
              <a:prstClr val="black">
                <a:alpha val="70000"/>
              </a:prstClr>
            </a:outerShdw>
          </a:effectLst>
        </p:grpSpPr>
        <p:sp>
          <p:nvSpPr>
            <p:cNvPr id="99" name="同心圆 9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itchFamily="34" charset="-122"/>
                <a:ea typeface="微软雅黑" pitchFamily="34" charset="-122"/>
              </a:endParaRPr>
            </a:p>
          </p:txBody>
        </p:sp>
        <p:sp>
          <p:nvSpPr>
            <p:cNvPr id="100" name="椭圆 99"/>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101" name="椭圆 100"/>
          <p:cNvSpPr/>
          <p:nvPr/>
        </p:nvSpPr>
        <p:spPr>
          <a:xfrm>
            <a:off x="8585278" y="4784918"/>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02" name="TextBox 101"/>
          <p:cNvSpPr txBox="1"/>
          <p:nvPr/>
        </p:nvSpPr>
        <p:spPr>
          <a:xfrm>
            <a:off x="551651" y="4106421"/>
            <a:ext cx="1563458" cy="507831"/>
          </a:xfrm>
          <a:prstGeom prst="rect">
            <a:avLst/>
          </a:prstGeom>
          <a:noFill/>
        </p:spPr>
        <p:txBody>
          <a:bodyPr wrap="square" rtlCol="0">
            <a:spAutoFit/>
          </a:bodyPr>
          <a:lstStyle/>
          <a:p>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a:t>
            </a:r>
            <a:r>
              <a:rPr lang="zh-CN" altLang="en-US" sz="900" dirty="0" smtClean="0">
                <a:solidFill>
                  <a:schemeClr val="tx1">
                    <a:lumMod val="50000"/>
                    <a:lumOff val="50000"/>
                  </a:schemeClr>
                </a:solidFill>
                <a:latin typeface="微软雅黑" pitchFamily="34" charset="-122"/>
                <a:ea typeface="微软雅黑" pitchFamily="34" charset="-122"/>
              </a:rPr>
              <a:t>，</a:t>
            </a:r>
            <a:endParaRPr lang="zh-CN" altLang="en-US" sz="900" dirty="0">
              <a:solidFill>
                <a:schemeClr val="tx1">
                  <a:lumMod val="50000"/>
                  <a:lumOff val="50000"/>
                </a:schemeClr>
              </a:solidFill>
              <a:latin typeface="微软雅黑" pitchFamily="34" charset="-122"/>
              <a:ea typeface="微软雅黑" pitchFamily="34" charset="-122"/>
            </a:endParaRPr>
          </a:p>
        </p:txBody>
      </p:sp>
      <p:sp>
        <p:nvSpPr>
          <p:cNvPr id="103" name="TextBox 102"/>
          <p:cNvSpPr txBox="1"/>
          <p:nvPr/>
        </p:nvSpPr>
        <p:spPr>
          <a:xfrm>
            <a:off x="3041880" y="3543559"/>
            <a:ext cx="1563458" cy="507831"/>
          </a:xfrm>
          <a:prstGeom prst="rect">
            <a:avLst/>
          </a:prstGeom>
          <a:noFill/>
        </p:spPr>
        <p:txBody>
          <a:bodyPr wrap="square" rtlCol="0">
            <a:spAutoFit/>
          </a:bodyPr>
          <a:lstStyle/>
          <a:p>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a:t>
            </a:r>
            <a:r>
              <a:rPr lang="zh-CN" altLang="en-US" sz="900" dirty="0" smtClean="0">
                <a:solidFill>
                  <a:schemeClr val="tx1">
                    <a:lumMod val="50000"/>
                    <a:lumOff val="50000"/>
                  </a:schemeClr>
                </a:solidFill>
                <a:latin typeface="微软雅黑" pitchFamily="34" charset="-122"/>
                <a:ea typeface="微软雅黑" pitchFamily="34" charset="-122"/>
              </a:rPr>
              <a:t>，</a:t>
            </a:r>
            <a:endParaRPr lang="zh-CN" altLang="en-US" sz="900" dirty="0">
              <a:solidFill>
                <a:schemeClr val="tx1">
                  <a:lumMod val="50000"/>
                  <a:lumOff val="50000"/>
                </a:schemeClr>
              </a:solidFill>
              <a:latin typeface="微软雅黑" pitchFamily="34" charset="-122"/>
              <a:ea typeface="微软雅黑" pitchFamily="34" charset="-122"/>
            </a:endParaRPr>
          </a:p>
        </p:txBody>
      </p:sp>
      <p:sp>
        <p:nvSpPr>
          <p:cNvPr id="104" name="TextBox 103"/>
          <p:cNvSpPr txBox="1"/>
          <p:nvPr/>
        </p:nvSpPr>
        <p:spPr>
          <a:xfrm>
            <a:off x="4890301" y="3138391"/>
            <a:ext cx="1563458" cy="507831"/>
          </a:xfrm>
          <a:prstGeom prst="rect">
            <a:avLst/>
          </a:prstGeom>
          <a:noFill/>
        </p:spPr>
        <p:txBody>
          <a:bodyPr wrap="square" rtlCol="0">
            <a:spAutoFit/>
          </a:bodyPr>
          <a:lstStyle/>
          <a:p>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a:t>
            </a:r>
            <a:r>
              <a:rPr lang="zh-CN" altLang="en-US" sz="900" dirty="0" smtClean="0">
                <a:solidFill>
                  <a:schemeClr val="tx1">
                    <a:lumMod val="50000"/>
                    <a:lumOff val="50000"/>
                  </a:schemeClr>
                </a:solidFill>
                <a:latin typeface="微软雅黑" pitchFamily="34" charset="-122"/>
                <a:ea typeface="微软雅黑" pitchFamily="34" charset="-122"/>
              </a:rPr>
              <a:t>，</a:t>
            </a:r>
            <a:endParaRPr lang="zh-CN" altLang="en-US" sz="900" dirty="0">
              <a:solidFill>
                <a:schemeClr val="tx1">
                  <a:lumMod val="50000"/>
                  <a:lumOff val="50000"/>
                </a:schemeClr>
              </a:solidFill>
              <a:latin typeface="微软雅黑" pitchFamily="34" charset="-122"/>
              <a:ea typeface="微软雅黑" pitchFamily="34" charset="-122"/>
            </a:endParaRPr>
          </a:p>
        </p:txBody>
      </p:sp>
      <p:sp>
        <p:nvSpPr>
          <p:cNvPr id="105" name="TextBox 104"/>
          <p:cNvSpPr txBox="1"/>
          <p:nvPr/>
        </p:nvSpPr>
        <p:spPr>
          <a:xfrm>
            <a:off x="6278848" y="2395698"/>
            <a:ext cx="1563458" cy="507831"/>
          </a:xfrm>
          <a:prstGeom prst="rect">
            <a:avLst/>
          </a:prstGeom>
          <a:noFill/>
        </p:spPr>
        <p:txBody>
          <a:bodyPr wrap="square" rtlCol="0">
            <a:spAutoFit/>
          </a:bodyPr>
          <a:lstStyle/>
          <a:p>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a:t>
            </a:r>
            <a:r>
              <a:rPr lang="zh-CN" altLang="en-US" sz="900" dirty="0" smtClean="0">
                <a:solidFill>
                  <a:schemeClr val="tx1">
                    <a:lumMod val="50000"/>
                    <a:lumOff val="50000"/>
                  </a:schemeClr>
                </a:solidFill>
                <a:latin typeface="微软雅黑" pitchFamily="34" charset="-122"/>
                <a:ea typeface="微软雅黑" pitchFamily="34" charset="-122"/>
              </a:rPr>
              <a:t>，</a:t>
            </a:r>
            <a:endParaRPr lang="zh-CN" altLang="en-US" sz="900" dirty="0">
              <a:solidFill>
                <a:schemeClr val="tx1">
                  <a:lumMod val="50000"/>
                  <a:lumOff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956367589"/>
      </p:ext>
    </p:extLst>
  </p:cSld>
  <p:clrMapOvr>
    <a:masterClrMapping/>
  </p:clrMapOvr>
  <p:transition spd="slow" advTm="0">
    <p:pull/>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18" presetClass="entr" presetSubtype="3"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strips(upRight)">
                                          <p:cBhvr>
                                            <p:cTn id="13" dur="500"/>
                                            <p:tgtEl>
                                              <p:spTgt spid="27"/>
                                            </p:tgtEl>
                                          </p:cBhvr>
                                        </p:animEffect>
                                      </p:childTnLst>
                                    </p:cTn>
                                  </p:par>
                                </p:childTnLst>
                              </p:cTn>
                            </p:par>
                            <p:par>
                              <p:cTn id="14" fill="hold">
                                <p:stCondLst>
                                  <p:cond delay="1000"/>
                                </p:stCondLst>
                                <p:childTnLst>
                                  <p:par>
                                    <p:cTn id="15" presetID="2" presetClass="entr" presetSubtype="8" fill="hold" nodeType="afterEffect" p14:presetBounceEnd="44000">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14:bounceEnd="44000">
                                          <p:cBhvr additive="base">
                                            <p:cTn id="17" dur="500" fill="hold"/>
                                            <p:tgtEl>
                                              <p:spTgt spid="28"/>
                                            </p:tgtEl>
                                            <p:attrNameLst>
                                              <p:attrName>ppt_x</p:attrName>
                                            </p:attrNameLst>
                                          </p:cBhvr>
                                          <p:tavLst>
                                            <p:tav tm="0">
                                              <p:val>
                                                <p:strVal val="0-#ppt_w/2"/>
                                              </p:val>
                                            </p:tav>
                                            <p:tav tm="100000">
                                              <p:val>
                                                <p:strVal val="#ppt_x"/>
                                              </p:val>
                                            </p:tav>
                                          </p:tavLst>
                                        </p:anim>
                                        <p:anim calcmode="lin" valueType="num" p14:bounceEnd="44000">
                                          <p:cBhvr additive="base">
                                            <p:cTn id="18" dur="500" fill="hold"/>
                                            <p:tgtEl>
                                              <p:spTgt spid="2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14:presetBounceEnd="44000">
                                      <p:stCondLst>
                                        <p:cond delay="300"/>
                                      </p:stCondLst>
                                      <p:childTnLst>
                                        <p:set>
                                          <p:cBhvr>
                                            <p:cTn id="20" dur="1" fill="hold">
                                              <p:stCondLst>
                                                <p:cond delay="0"/>
                                              </p:stCondLst>
                                            </p:cTn>
                                            <p:tgtEl>
                                              <p:spTgt spid="33"/>
                                            </p:tgtEl>
                                            <p:attrNameLst>
                                              <p:attrName>style.visibility</p:attrName>
                                            </p:attrNameLst>
                                          </p:cBhvr>
                                          <p:to>
                                            <p:strVal val="visible"/>
                                          </p:to>
                                        </p:set>
                                        <p:anim calcmode="lin" valueType="num" p14:bounceEnd="44000">
                                          <p:cBhvr additive="base">
                                            <p:cTn id="21" dur="500" fill="hold"/>
                                            <p:tgtEl>
                                              <p:spTgt spid="33"/>
                                            </p:tgtEl>
                                            <p:attrNameLst>
                                              <p:attrName>ppt_x</p:attrName>
                                            </p:attrNameLst>
                                          </p:cBhvr>
                                          <p:tavLst>
                                            <p:tav tm="0">
                                              <p:val>
                                                <p:strVal val="0-#ppt_w/2"/>
                                              </p:val>
                                            </p:tav>
                                            <p:tav tm="100000">
                                              <p:val>
                                                <p:strVal val="#ppt_x"/>
                                              </p:val>
                                            </p:tav>
                                          </p:tavLst>
                                        </p:anim>
                                        <p:anim calcmode="lin" valueType="num" p14:bounceEnd="44000">
                                          <p:cBhvr additive="base">
                                            <p:cTn id="22" dur="500" fill="hold"/>
                                            <p:tgtEl>
                                              <p:spTgt spid="33"/>
                                            </p:tgtEl>
                                            <p:attrNameLst>
                                              <p:attrName>ppt_y</p:attrName>
                                            </p:attrNameLst>
                                          </p:cBhvr>
                                          <p:tavLst>
                                            <p:tav tm="0">
                                              <p:val>
                                                <p:strVal val="#ppt_y"/>
                                              </p:val>
                                            </p:tav>
                                            <p:tav tm="100000">
                                              <p:val>
                                                <p:strVal val="#ppt_y"/>
                                              </p:val>
                                            </p:tav>
                                          </p:tavLst>
                                        </p:anim>
                                      </p:childTnLst>
                                    </p:cTn>
                                  </p:par>
                                  <p:par>
                                    <p:cTn id="23" presetID="2" presetClass="entr" presetSubtype="8" fill="hold" nodeType="withEffect" p14:presetBounceEnd="44000">
                                      <p:stCondLst>
                                        <p:cond delay="600"/>
                                      </p:stCondLst>
                                      <p:childTnLst>
                                        <p:set>
                                          <p:cBhvr>
                                            <p:cTn id="24" dur="1" fill="hold">
                                              <p:stCondLst>
                                                <p:cond delay="0"/>
                                              </p:stCondLst>
                                            </p:cTn>
                                            <p:tgtEl>
                                              <p:spTgt spid="39"/>
                                            </p:tgtEl>
                                            <p:attrNameLst>
                                              <p:attrName>style.visibility</p:attrName>
                                            </p:attrNameLst>
                                          </p:cBhvr>
                                          <p:to>
                                            <p:strVal val="visible"/>
                                          </p:to>
                                        </p:set>
                                        <p:anim calcmode="lin" valueType="num" p14:bounceEnd="44000">
                                          <p:cBhvr additive="base">
                                            <p:cTn id="25" dur="500" fill="hold"/>
                                            <p:tgtEl>
                                              <p:spTgt spid="39"/>
                                            </p:tgtEl>
                                            <p:attrNameLst>
                                              <p:attrName>ppt_x</p:attrName>
                                            </p:attrNameLst>
                                          </p:cBhvr>
                                          <p:tavLst>
                                            <p:tav tm="0">
                                              <p:val>
                                                <p:strVal val="0-#ppt_w/2"/>
                                              </p:val>
                                            </p:tav>
                                            <p:tav tm="100000">
                                              <p:val>
                                                <p:strVal val="#ppt_x"/>
                                              </p:val>
                                            </p:tav>
                                          </p:tavLst>
                                        </p:anim>
                                        <p:anim calcmode="lin" valueType="num" p14:bounceEnd="44000">
                                          <p:cBhvr additive="base">
                                            <p:cTn id="26" dur="500" fill="hold"/>
                                            <p:tgtEl>
                                              <p:spTgt spid="39"/>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14:presetBounceEnd="44000">
                                      <p:stCondLst>
                                        <p:cond delay="900"/>
                                      </p:stCondLst>
                                      <p:childTnLst>
                                        <p:set>
                                          <p:cBhvr>
                                            <p:cTn id="28" dur="1" fill="hold">
                                              <p:stCondLst>
                                                <p:cond delay="0"/>
                                              </p:stCondLst>
                                            </p:cTn>
                                            <p:tgtEl>
                                              <p:spTgt spid="44"/>
                                            </p:tgtEl>
                                            <p:attrNameLst>
                                              <p:attrName>style.visibility</p:attrName>
                                            </p:attrNameLst>
                                          </p:cBhvr>
                                          <p:to>
                                            <p:strVal val="visible"/>
                                          </p:to>
                                        </p:set>
                                        <p:anim calcmode="lin" valueType="num" p14:bounceEnd="44000">
                                          <p:cBhvr additive="base">
                                            <p:cTn id="29" dur="500" fill="hold"/>
                                            <p:tgtEl>
                                              <p:spTgt spid="44"/>
                                            </p:tgtEl>
                                            <p:attrNameLst>
                                              <p:attrName>ppt_x</p:attrName>
                                            </p:attrNameLst>
                                          </p:cBhvr>
                                          <p:tavLst>
                                            <p:tav tm="0">
                                              <p:val>
                                                <p:strVal val="0-#ppt_w/2"/>
                                              </p:val>
                                            </p:tav>
                                            <p:tav tm="100000">
                                              <p:val>
                                                <p:strVal val="#ppt_x"/>
                                              </p:val>
                                            </p:tav>
                                          </p:tavLst>
                                        </p:anim>
                                        <p:anim calcmode="lin" valueType="num" p14:bounceEnd="44000">
                                          <p:cBhvr additive="base">
                                            <p:cTn id="30" dur="500" fill="hold"/>
                                            <p:tgtEl>
                                              <p:spTgt spid="44"/>
                                            </p:tgtEl>
                                            <p:attrNameLst>
                                              <p:attrName>ppt_y</p:attrName>
                                            </p:attrNameLst>
                                          </p:cBhvr>
                                          <p:tavLst>
                                            <p:tav tm="0">
                                              <p:val>
                                                <p:strVal val="#ppt_y"/>
                                              </p:val>
                                            </p:tav>
                                            <p:tav tm="100000">
                                              <p:val>
                                                <p:strVal val="#ppt_y"/>
                                              </p:val>
                                            </p:tav>
                                          </p:tavLst>
                                        </p:anim>
                                      </p:childTnLst>
                                    </p:cTn>
                                  </p:par>
                                  <p:par>
                                    <p:cTn id="31" presetID="12" presetClass="entr" presetSubtype="2" fill="hold" grpId="0" nodeType="withEffect">
                                      <p:stCondLst>
                                        <p:cond delay="300"/>
                                      </p:stCondLst>
                                      <p:childTnLst>
                                        <p:set>
                                          <p:cBhvr>
                                            <p:cTn id="32" dur="1" fill="hold">
                                              <p:stCondLst>
                                                <p:cond delay="0"/>
                                              </p:stCondLst>
                                            </p:cTn>
                                            <p:tgtEl>
                                              <p:spTgt spid="49"/>
                                            </p:tgtEl>
                                            <p:attrNameLst>
                                              <p:attrName>style.visibility</p:attrName>
                                            </p:attrNameLst>
                                          </p:cBhvr>
                                          <p:to>
                                            <p:strVal val="visible"/>
                                          </p:to>
                                        </p:set>
                                        <p:anim calcmode="lin" valueType="num">
                                          <p:cBhvr additive="base">
                                            <p:cTn id="33" dur="500"/>
                                            <p:tgtEl>
                                              <p:spTgt spid="49"/>
                                            </p:tgtEl>
                                            <p:attrNameLst>
                                              <p:attrName>ppt_x</p:attrName>
                                            </p:attrNameLst>
                                          </p:cBhvr>
                                          <p:tavLst>
                                            <p:tav tm="0">
                                              <p:val>
                                                <p:strVal val="#ppt_x+#ppt_w*1.125000"/>
                                              </p:val>
                                            </p:tav>
                                            <p:tav tm="100000">
                                              <p:val>
                                                <p:strVal val="#ppt_x"/>
                                              </p:val>
                                            </p:tav>
                                          </p:tavLst>
                                        </p:anim>
                                        <p:animEffect transition="in" filter="wipe(left)">
                                          <p:cBhvr>
                                            <p:cTn id="34" dur="500"/>
                                            <p:tgtEl>
                                              <p:spTgt spid="49"/>
                                            </p:tgtEl>
                                          </p:cBhvr>
                                        </p:animEffect>
                                      </p:childTnLst>
                                    </p:cTn>
                                  </p:par>
                                  <p:par>
                                    <p:cTn id="35" presetID="12" presetClass="entr" presetSubtype="2" fill="hold" grpId="0" nodeType="withEffect">
                                      <p:stCondLst>
                                        <p:cond delay="600"/>
                                      </p:stCondLst>
                                      <p:childTnLst>
                                        <p:set>
                                          <p:cBhvr>
                                            <p:cTn id="36" dur="1" fill="hold">
                                              <p:stCondLst>
                                                <p:cond delay="0"/>
                                              </p:stCondLst>
                                            </p:cTn>
                                            <p:tgtEl>
                                              <p:spTgt spid="50"/>
                                            </p:tgtEl>
                                            <p:attrNameLst>
                                              <p:attrName>style.visibility</p:attrName>
                                            </p:attrNameLst>
                                          </p:cBhvr>
                                          <p:to>
                                            <p:strVal val="visible"/>
                                          </p:to>
                                        </p:set>
                                        <p:anim calcmode="lin" valueType="num">
                                          <p:cBhvr additive="base">
                                            <p:cTn id="37" dur="500"/>
                                            <p:tgtEl>
                                              <p:spTgt spid="50"/>
                                            </p:tgtEl>
                                            <p:attrNameLst>
                                              <p:attrName>ppt_x</p:attrName>
                                            </p:attrNameLst>
                                          </p:cBhvr>
                                          <p:tavLst>
                                            <p:tav tm="0">
                                              <p:val>
                                                <p:strVal val="#ppt_x+#ppt_w*1.125000"/>
                                              </p:val>
                                            </p:tav>
                                            <p:tav tm="100000">
                                              <p:val>
                                                <p:strVal val="#ppt_x"/>
                                              </p:val>
                                            </p:tav>
                                          </p:tavLst>
                                        </p:anim>
                                        <p:animEffect transition="in" filter="wipe(left)">
                                          <p:cBhvr>
                                            <p:cTn id="38" dur="500"/>
                                            <p:tgtEl>
                                              <p:spTgt spid="50"/>
                                            </p:tgtEl>
                                          </p:cBhvr>
                                        </p:animEffect>
                                      </p:childTnLst>
                                    </p:cTn>
                                  </p:par>
                                  <p:par>
                                    <p:cTn id="39" presetID="12" presetClass="entr" presetSubtype="2" fill="hold" grpId="0" nodeType="withEffect">
                                      <p:stCondLst>
                                        <p:cond delay="900"/>
                                      </p:stCondLst>
                                      <p:childTnLst>
                                        <p:set>
                                          <p:cBhvr>
                                            <p:cTn id="40" dur="1" fill="hold">
                                              <p:stCondLst>
                                                <p:cond delay="0"/>
                                              </p:stCondLst>
                                            </p:cTn>
                                            <p:tgtEl>
                                              <p:spTgt spid="51"/>
                                            </p:tgtEl>
                                            <p:attrNameLst>
                                              <p:attrName>style.visibility</p:attrName>
                                            </p:attrNameLst>
                                          </p:cBhvr>
                                          <p:to>
                                            <p:strVal val="visible"/>
                                          </p:to>
                                        </p:set>
                                        <p:anim calcmode="lin" valueType="num">
                                          <p:cBhvr additive="base">
                                            <p:cTn id="41" dur="500"/>
                                            <p:tgtEl>
                                              <p:spTgt spid="51"/>
                                            </p:tgtEl>
                                            <p:attrNameLst>
                                              <p:attrName>ppt_x</p:attrName>
                                            </p:attrNameLst>
                                          </p:cBhvr>
                                          <p:tavLst>
                                            <p:tav tm="0">
                                              <p:val>
                                                <p:strVal val="#ppt_x+#ppt_w*1.125000"/>
                                              </p:val>
                                            </p:tav>
                                            <p:tav tm="100000">
                                              <p:val>
                                                <p:strVal val="#ppt_x"/>
                                              </p:val>
                                            </p:tav>
                                          </p:tavLst>
                                        </p:anim>
                                        <p:animEffect transition="in" filter="wipe(left)">
                                          <p:cBhvr>
                                            <p:cTn id="42" dur="500"/>
                                            <p:tgtEl>
                                              <p:spTgt spid="51"/>
                                            </p:tgtEl>
                                          </p:cBhvr>
                                        </p:animEffect>
                                      </p:childTnLst>
                                    </p:cTn>
                                  </p:par>
                                  <p:par>
                                    <p:cTn id="43" presetID="12" presetClass="entr" presetSubtype="2" fill="hold" grpId="0" nodeType="withEffect">
                                      <p:stCondLst>
                                        <p:cond delay="1200"/>
                                      </p:stCondLst>
                                      <p:childTnLst>
                                        <p:set>
                                          <p:cBhvr>
                                            <p:cTn id="44" dur="1" fill="hold">
                                              <p:stCondLst>
                                                <p:cond delay="0"/>
                                              </p:stCondLst>
                                            </p:cTn>
                                            <p:tgtEl>
                                              <p:spTgt spid="52"/>
                                            </p:tgtEl>
                                            <p:attrNameLst>
                                              <p:attrName>style.visibility</p:attrName>
                                            </p:attrNameLst>
                                          </p:cBhvr>
                                          <p:to>
                                            <p:strVal val="visible"/>
                                          </p:to>
                                        </p:set>
                                        <p:anim calcmode="lin" valueType="num">
                                          <p:cBhvr additive="base">
                                            <p:cTn id="45" dur="500"/>
                                            <p:tgtEl>
                                              <p:spTgt spid="52"/>
                                            </p:tgtEl>
                                            <p:attrNameLst>
                                              <p:attrName>ppt_x</p:attrName>
                                            </p:attrNameLst>
                                          </p:cBhvr>
                                          <p:tavLst>
                                            <p:tav tm="0">
                                              <p:val>
                                                <p:strVal val="#ppt_x+#ppt_w*1.125000"/>
                                              </p:val>
                                            </p:tav>
                                            <p:tav tm="100000">
                                              <p:val>
                                                <p:strVal val="#ppt_x"/>
                                              </p:val>
                                            </p:tav>
                                          </p:tavLst>
                                        </p:anim>
                                        <p:animEffect transition="in" filter="wipe(left)">
                                          <p:cBhvr>
                                            <p:cTn id="46" dur="500"/>
                                            <p:tgtEl>
                                              <p:spTgt spid="52"/>
                                            </p:tgtEl>
                                          </p:cBhvr>
                                        </p:animEffect>
                                      </p:childTnLst>
                                    </p:cTn>
                                  </p:par>
                                </p:childTnLst>
                              </p:cTn>
                            </p:par>
                            <p:par>
                              <p:cTn id="47" fill="hold">
                                <p:stCondLst>
                                  <p:cond delay="2700"/>
                                </p:stCondLst>
                                <p:childTnLst>
                                  <p:par>
                                    <p:cTn id="48" presetID="53" presetClass="entr" presetSubtype="16" fill="hold" nodeType="afterEffect">
                                      <p:stCondLst>
                                        <p:cond delay="0"/>
                                      </p:stCondLst>
                                      <p:childTnLst>
                                        <p:set>
                                          <p:cBhvr>
                                            <p:cTn id="49" dur="1" fill="hold">
                                              <p:stCondLst>
                                                <p:cond delay="0"/>
                                              </p:stCondLst>
                                            </p:cTn>
                                            <p:tgtEl>
                                              <p:spTgt spid="77"/>
                                            </p:tgtEl>
                                            <p:attrNameLst>
                                              <p:attrName>style.visibility</p:attrName>
                                            </p:attrNameLst>
                                          </p:cBhvr>
                                          <p:to>
                                            <p:strVal val="visible"/>
                                          </p:to>
                                        </p:set>
                                        <p:anim calcmode="lin" valueType="num">
                                          <p:cBhvr>
                                            <p:cTn id="50" dur="500" fill="hold"/>
                                            <p:tgtEl>
                                              <p:spTgt spid="77"/>
                                            </p:tgtEl>
                                            <p:attrNameLst>
                                              <p:attrName>ppt_w</p:attrName>
                                            </p:attrNameLst>
                                          </p:cBhvr>
                                          <p:tavLst>
                                            <p:tav tm="0">
                                              <p:val>
                                                <p:fltVal val="0"/>
                                              </p:val>
                                            </p:tav>
                                            <p:tav tm="100000">
                                              <p:val>
                                                <p:strVal val="#ppt_w"/>
                                              </p:val>
                                            </p:tav>
                                          </p:tavLst>
                                        </p:anim>
                                        <p:anim calcmode="lin" valueType="num">
                                          <p:cBhvr>
                                            <p:cTn id="51" dur="500" fill="hold"/>
                                            <p:tgtEl>
                                              <p:spTgt spid="77"/>
                                            </p:tgtEl>
                                            <p:attrNameLst>
                                              <p:attrName>ppt_h</p:attrName>
                                            </p:attrNameLst>
                                          </p:cBhvr>
                                          <p:tavLst>
                                            <p:tav tm="0">
                                              <p:val>
                                                <p:fltVal val="0"/>
                                              </p:val>
                                            </p:tav>
                                            <p:tav tm="100000">
                                              <p:val>
                                                <p:strVal val="#ppt_h"/>
                                              </p:val>
                                            </p:tav>
                                          </p:tavLst>
                                        </p:anim>
                                        <p:animEffect transition="in" filter="fade">
                                          <p:cBhvr>
                                            <p:cTn id="52" dur="500"/>
                                            <p:tgtEl>
                                              <p:spTgt spid="77"/>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80"/>
                                            </p:tgtEl>
                                            <p:attrNameLst>
                                              <p:attrName>style.visibility</p:attrName>
                                            </p:attrNameLst>
                                          </p:cBhvr>
                                          <p:to>
                                            <p:strVal val="visible"/>
                                          </p:to>
                                        </p:set>
                                        <p:anim calcmode="lin" valueType="num">
                                          <p:cBhvr>
                                            <p:cTn id="55" dur="500" fill="hold"/>
                                            <p:tgtEl>
                                              <p:spTgt spid="80"/>
                                            </p:tgtEl>
                                            <p:attrNameLst>
                                              <p:attrName>ppt_w</p:attrName>
                                            </p:attrNameLst>
                                          </p:cBhvr>
                                          <p:tavLst>
                                            <p:tav tm="0">
                                              <p:val>
                                                <p:fltVal val="0"/>
                                              </p:val>
                                            </p:tav>
                                            <p:tav tm="100000">
                                              <p:val>
                                                <p:strVal val="#ppt_w"/>
                                              </p:val>
                                            </p:tav>
                                          </p:tavLst>
                                        </p:anim>
                                        <p:anim calcmode="lin" valueType="num">
                                          <p:cBhvr>
                                            <p:cTn id="56" dur="500" fill="hold"/>
                                            <p:tgtEl>
                                              <p:spTgt spid="80"/>
                                            </p:tgtEl>
                                            <p:attrNameLst>
                                              <p:attrName>ppt_h</p:attrName>
                                            </p:attrNameLst>
                                          </p:cBhvr>
                                          <p:tavLst>
                                            <p:tav tm="0">
                                              <p:val>
                                                <p:fltVal val="0"/>
                                              </p:val>
                                            </p:tav>
                                            <p:tav tm="100000">
                                              <p:val>
                                                <p:strVal val="#ppt_h"/>
                                              </p:val>
                                            </p:tav>
                                          </p:tavLst>
                                        </p:anim>
                                        <p:animEffect transition="in" filter="fade">
                                          <p:cBhvr>
                                            <p:cTn id="57" dur="500"/>
                                            <p:tgtEl>
                                              <p:spTgt spid="80"/>
                                            </p:tgtEl>
                                          </p:cBhvr>
                                        </p:animEffect>
                                      </p:childTnLst>
                                    </p:cTn>
                                  </p:par>
                                  <p:par>
                                    <p:cTn id="58" presetID="53" presetClass="entr" presetSubtype="16" fill="hold" grpId="0" nodeType="withEffect">
                                      <p:stCondLst>
                                        <p:cond delay="400"/>
                                      </p:stCondLst>
                                      <p:childTnLst>
                                        <p:set>
                                          <p:cBhvr>
                                            <p:cTn id="59" dur="1" fill="hold">
                                              <p:stCondLst>
                                                <p:cond delay="0"/>
                                              </p:stCondLst>
                                            </p:cTn>
                                            <p:tgtEl>
                                              <p:spTgt spid="81"/>
                                            </p:tgtEl>
                                            <p:attrNameLst>
                                              <p:attrName>style.visibility</p:attrName>
                                            </p:attrNameLst>
                                          </p:cBhvr>
                                          <p:to>
                                            <p:strVal val="visible"/>
                                          </p:to>
                                        </p:set>
                                        <p:anim calcmode="lin" valueType="num">
                                          <p:cBhvr>
                                            <p:cTn id="60" dur="500" fill="hold"/>
                                            <p:tgtEl>
                                              <p:spTgt spid="81"/>
                                            </p:tgtEl>
                                            <p:attrNameLst>
                                              <p:attrName>ppt_w</p:attrName>
                                            </p:attrNameLst>
                                          </p:cBhvr>
                                          <p:tavLst>
                                            <p:tav tm="0">
                                              <p:val>
                                                <p:fltVal val="0"/>
                                              </p:val>
                                            </p:tav>
                                            <p:tav tm="100000">
                                              <p:val>
                                                <p:strVal val="#ppt_w"/>
                                              </p:val>
                                            </p:tav>
                                          </p:tavLst>
                                        </p:anim>
                                        <p:anim calcmode="lin" valueType="num">
                                          <p:cBhvr>
                                            <p:cTn id="61" dur="500" fill="hold"/>
                                            <p:tgtEl>
                                              <p:spTgt spid="81"/>
                                            </p:tgtEl>
                                            <p:attrNameLst>
                                              <p:attrName>ppt_h</p:attrName>
                                            </p:attrNameLst>
                                          </p:cBhvr>
                                          <p:tavLst>
                                            <p:tav tm="0">
                                              <p:val>
                                                <p:fltVal val="0"/>
                                              </p:val>
                                            </p:tav>
                                            <p:tav tm="100000">
                                              <p:val>
                                                <p:strVal val="#ppt_h"/>
                                              </p:val>
                                            </p:tav>
                                          </p:tavLst>
                                        </p:anim>
                                        <p:animEffect transition="in" filter="fade">
                                          <p:cBhvr>
                                            <p:cTn id="62" dur="500"/>
                                            <p:tgtEl>
                                              <p:spTgt spid="81"/>
                                            </p:tgtEl>
                                          </p:cBhvr>
                                        </p:animEffect>
                                      </p:childTnLst>
                                    </p:cTn>
                                  </p:par>
                                  <p:par>
                                    <p:cTn id="63" presetID="53" presetClass="entr" presetSubtype="16" fill="hold" nodeType="withEffect">
                                      <p:stCondLst>
                                        <p:cond delay="0"/>
                                      </p:stCondLst>
                                      <p:childTnLst>
                                        <p:set>
                                          <p:cBhvr>
                                            <p:cTn id="64" dur="1" fill="hold">
                                              <p:stCondLst>
                                                <p:cond delay="0"/>
                                              </p:stCondLst>
                                            </p:cTn>
                                            <p:tgtEl>
                                              <p:spTgt spid="82"/>
                                            </p:tgtEl>
                                            <p:attrNameLst>
                                              <p:attrName>style.visibility</p:attrName>
                                            </p:attrNameLst>
                                          </p:cBhvr>
                                          <p:to>
                                            <p:strVal val="visible"/>
                                          </p:to>
                                        </p:set>
                                        <p:anim calcmode="lin" valueType="num">
                                          <p:cBhvr>
                                            <p:cTn id="65" dur="500" fill="hold"/>
                                            <p:tgtEl>
                                              <p:spTgt spid="82"/>
                                            </p:tgtEl>
                                            <p:attrNameLst>
                                              <p:attrName>ppt_w</p:attrName>
                                            </p:attrNameLst>
                                          </p:cBhvr>
                                          <p:tavLst>
                                            <p:tav tm="0">
                                              <p:val>
                                                <p:fltVal val="0"/>
                                              </p:val>
                                            </p:tav>
                                            <p:tav tm="100000">
                                              <p:val>
                                                <p:strVal val="#ppt_w"/>
                                              </p:val>
                                            </p:tav>
                                          </p:tavLst>
                                        </p:anim>
                                        <p:anim calcmode="lin" valueType="num">
                                          <p:cBhvr>
                                            <p:cTn id="66" dur="500" fill="hold"/>
                                            <p:tgtEl>
                                              <p:spTgt spid="82"/>
                                            </p:tgtEl>
                                            <p:attrNameLst>
                                              <p:attrName>ppt_h</p:attrName>
                                            </p:attrNameLst>
                                          </p:cBhvr>
                                          <p:tavLst>
                                            <p:tav tm="0">
                                              <p:val>
                                                <p:fltVal val="0"/>
                                              </p:val>
                                            </p:tav>
                                            <p:tav tm="100000">
                                              <p:val>
                                                <p:strVal val="#ppt_h"/>
                                              </p:val>
                                            </p:tav>
                                          </p:tavLst>
                                        </p:anim>
                                        <p:animEffect transition="in" filter="fade">
                                          <p:cBhvr>
                                            <p:cTn id="67" dur="500"/>
                                            <p:tgtEl>
                                              <p:spTgt spid="82"/>
                                            </p:tgtEl>
                                          </p:cBhvr>
                                        </p:animEffect>
                                      </p:childTnLst>
                                    </p:cTn>
                                  </p:par>
                                  <p:par>
                                    <p:cTn id="68" presetID="53" presetClass="entr" presetSubtype="16" fill="hold" nodeType="withEffect">
                                      <p:stCondLst>
                                        <p:cond delay="400"/>
                                      </p:stCondLst>
                                      <p:childTnLst>
                                        <p:set>
                                          <p:cBhvr>
                                            <p:cTn id="69" dur="1" fill="hold">
                                              <p:stCondLst>
                                                <p:cond delay="0"/>
                                              </p:stCondLst>
                                            </p:cTn>
                                            <p:tgtEl>
                                              <p:spTgt spid="85"/>
                                            </p:tgtEl>
                                            <p:attrNameLst>
                                              <p:attrName>style.visibility</p:attrName>
                                            </p:attrNameLst>
                                          </p:cBhvr>
                                          <p:to>
                                            <p:strVal val="visible"/>
                                          </p:to>
                                        </p:set>
                                        <p:anim calcmode="lin" valueType="num">
                                          <p:cBhvr>
                                            <p:cTn id="70" dur="500" fill="hold"/>
                                            <p:tgtEl>
                                              <p:spTgt spid="85"/>
                                            </p:tgtEl>
                                            <p:attrNameLst>
                                              <p:attrName>ppt_w</p:attrName>
                                            </p:attrNameLst>
                                          </p:cBhvr>
                                          <p:tavLst>
                                            <p:tav tm="0">
                                              <p:val>
                                                <p:fltVal val="0"/>
                                              </p:val>
                                            </p:tav>
                                            <p:tav tm="100000">
                                              <p:val>
                                                <p:strVal val="#ppt_w"/>
                                              </p:val>
                                            </p:tav>
                                          </p:tavLst>
                                        </p:anim>
                                        <p:anim calcmode="lin" valueType="num">
                                          <p:cBhvr>
                                            <p:cTn id="71" dur="500" fill="hold"/>
                                            <p:tgtEl>
                                              <p:spTgt spid="85"/>
                                            </p:tgtEl>
                                            <p:attrNameLst>
                                              <p:attrName>ppt_h</p:attrName>
                                            </p:attrNameLst>
                                          </p:cBhvr>
                                          <p:tavLst>
                                            <p:tav tm="0">
                                              <p:val>
                                                <p:fltVal val="0"/>
                                              </p:val>
                                            </p:tav>
                                            <p:tav tm="100000">
                                              <p:val>
                                                <p:strVal val="#ppt_h"/>
                                              </p:val>
                                            </p:tav>
                                          </p:tavLst>
                                        </p:anim>
                                        <p:animEffect transition="in" filter="fade">
                                          <p:cBhvr>
                                            <p:cTn id="72" dur="500"/>
                                            <p:tgtEl>
                                              <p:spTgt spid="85"/>
                                            </p:tgtEl>
                                          </p:cBhvr>
                                        </p:animEffect>
                                      </p:childTnLst>
                                    </p:cTn>
                                  </p:par>
                                  <p:par>
                                    <p:cTn id="73" presetID="53" presetClass="entr" presetSubtype="16" fill="hold" nodeType="withEffect">
                                      <p:stCondLst>
                                        <p:cond delay="200"/>
                                      </p:stCondLst>
                                      <p:childTnLst>
                                        <p:set>
                                          <p:cBhvr>
                                            <p:cTn id="74" dur="1" fill="hold">
                                              <p:stCondLst>
                                                <p:cond delay="0"/>
                                              </p:stCondLst>
                                            </p:cTn>
                                            <p:tgtEl>
                                              <p:spTgt spid="88"/>
                                            </p:tgtEl>
                                            <p:attrNameLst>
                                              <p:attrName>style.visibility</p:attrName>
                                            </p:attrNameLst>
                                          </p:cBhvr>
                                          <p:to>
                                            <p:strVal val="visible"/>
                                          </p:to>
                                        </p:set>
                                        <p:anim calcmode="lin" valueType="num">
                                          <p:cBhvr>
                                            <p:cTn id="75" dur="500" fill="hold"/>
                                            <p:tgtEl>
                                              <p:spTgt spid="88"/>
                                            </p:tgtEl>
                                            <p:attrNameLst>
                                              <p:attrName>ppt_w</p:attrName>
                                            </p:attrNameLst>
                                          </p:cBhvr>
                                          <p:tavLst>
                                            <p:tav tm="0">
                                              <p:val>
                                                <p:fltVal val="0"/>
                                              </p:val>
                                            </p:tav>
                                            <p:tav tm="100000">
                                              <p:val>
                                                <p:strVal val="#ppt_w"/>
                                              </p:val>
                                            </p:tav>
                                          </p:tavLst>
                                        </p:anim>
                                        <p:anim calcmode="lin" valueType="num">
                                          <p:cBhvr>
                                            <p:cTn id="76" dur="500" fill="hold"/>
                                            <p:tgtEl>
                                              <p:spTgt spid="88"/>
                                            </p:tgtEl>
                                            <p:attrNameLst>
                                              <p:attrName>ppt_h</p:attrName>
                                            </p:attrNameLst>
                                          </p:cBhvr>
                                          <p:tavLst>
                                            <p:tav tm="0">
                                              <p:val>
                                                <p:fltVal val="0"/>
                                              </p:val>
                                            </p:tav>
                                            <p:tav tm="100000">
                                              <p:val>
                                                <p:strVal val="#ppt_h"/>
                                              </p:val>
                                            </p:tav>
                                          </p:tavLst>
                                        </p:anim>
                                        <p:animEffect transition="in" filter="fade">
                                          <p:cBhvr>
                                            <p:cTn id="77" dur="500"/>
                                            <p:tgtEl>
                                              <p:spTgt spid="88"/>
                                            </p:tgtEl>
                                          </p:cBhvr>
                                        </p:animEffect>
                                      </p:childTnLst>
                                    </p:cTn>
                                  </p:par>
                                  <p:par>
                                    <p:cTn id="78" presetID="53" presetClass="entr" presetSubtype="16" fill="hold" grpId="0" nodeType="withEffect">
                                      <p:stCondLst>
                                        <p:cond delay="200"/>
                                      </p:stCondLst>
                                      <p:childTnLst>
                                        <p:set>
                                          <p:cBhvr>
                                            <p:cTn id="79" dur="1" fill="hold">
                                              <p:stCondLst>
                                                <p:cond delay="0"/>
                                              </p:stCondLst>
                                            </p:cTn>
                                            <p:tgtEl>
                                              <p:spTgt spid="91"/>
                                            </p:tgtEl>
                                            <p:attrNameLst>
                                              <p:attrName>style.visibility</p:attrName>
                                            </p:attrNameLst>
                                          </p:cBhvr>
                                          <p:to>
                                            <p:strVal val="visible"/>
                                          </p:to>
                                        </p:set>
                                        <p:anim calcmode="lin" valueType="num">
                                          <p:cBhvr>
                                            <p:cTn id="80" dur="500" fill="hold"/>
                                            <p:tgtEl>
                                              <p:spTgt spid="91"/>
                                            </p:tgtEl>
                                            <p:attrNameLst>
                                              <p:attrName>ppt_w</p:attrName>
                                            </p:attrNameLst>
                                          </p:cBhvr>
                                          <p:tavLst>
                                            <p:tav tm="0">
                                              <p:val>
                                                <p:fltVal val="0"/>
                                              </p:val>
                                            </p:tav>
                                            <p:tav tm="100000">
                                              <p:val>
                                                <p:strVal val="#ppt_w"/>
                                              </p:val>
                                            </p:tav>
                                          </p:tavLst>
                                        </p:anim>
                                        <p:anim calcmode="lin" valueType="num">
                                          <p:cBhvr>
                                            <p:cTn id="81" dur="500" fill="hold"/>
                                            <p:tgtEl>
                                              <p:spTgt spid="91"/>
                                            </p:tgtEl>
                                            <p:attrNameLst>
                                              <p:attrName>ppt_h</p:attrName>
                                            </p:attrNameLst>
                                          </p:cBhvr>
                                          <p:tavLst>
                                            <p:tav tm="0">
                                              <p:val>
                                                <p:fltVal val="0"/>
                                              </p:val>
                                            </p:tav>
                                            <p:tav tm="100000">
                                              <p:val>
                                                <p:strVal val="#ppt_h"/>
                                              </p:val>
                                            </p:tav>
                                          </p:tavLst>
                                        </p:anim>
                                        <p:animEffect transition="in" filter="fade">
                                          <p:cBhvr>
                                            <p:cTn id="82" dur="500"/>
                                            <p:tgtEl>
                                              <p:spTgt spid="91"/>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92"/>
                                            </p:tgtEl>
                                            <p:attrNameLst>
                                              <p:attrName>style.visibility</p:attrName>
                                            </p:attrNameLst>
                                          </p:cBhvr>
                                          <p:to>
                                            <p:strVal val="visible"/>
                                          </p:to>
                                        </p:set>
                                        <p:anim calcmode="lin" valueType="num">
                                          <p:cBhvr>
                                            <p:cTn id="85" dur="500" fill="hold"/>
                                            <p:tgtEl>
                                              <p:spTgt spid="92"/>
                                            </p:tgtEl>
                                            <p:attrNameLst>
                                              <p:attrName>ppt_w</p:attrName>
                                            </p:attrNameLst>
                                          </p:cBhvr>
                                          <p:tavLst>
                                            <p:tav tm="0">
                                              <p:val>
                                                <p:fltVal val="0"/>
                                              </p:val>
                                            </p:tav>
                                            <p:tav tm="100000">
                                              <p:val>
                                                <p:strVal val="#ppt_w"/>
                                              </p:val>
                                            </p:tav>
                                          </p:tavLst>
                                        </p:anim>
                                        <p:anim calcmode="lin" valueType="num">
                                          <p:cBhvr>
                                            <p:cTn id="86" dur="500" fill="hold"/>
                                            <p:tgtEl>
                                              <p:spTgt spid="92"/>
                                            </p:tgtEl>
                                            <p:attrNameLst>
                                              <p:attrName>ppt_h</p:attrName>
                                            </p:attrNameLst>
                                          </p:cBhvr>
                                          <p:tavLst>
                                            <p:tav tm="0">
                                              <p:val>
                                                <p:fltVal val="0"/>
                                              </p:val>
                                            </p:tav>
                                            <p:tav tm="100000">
                                              <p:val>
                                                <p:strVal val="#ppt_h"/>
                                              </p:val>
                                            </p:tav>
                                          </p:tavLst>
                                        </p:anim>
                                        <p:animEffect transition="in" filter="fade">
                                          <p:cBhvr>
                                            <p:cTn id="87" dur="500"/>
                                            <p:tgtEl>
                                              <p:spTgt spid="92"/>
                                            </p:tgtEl>
                                          </p:cBhvr>
                                        </p:animEffect>
                                      </p:childTnLst>
                                    </p:cTn>
                                  </p:par>
                                  <p:par>
                                    <p:cTn id="88" presetID="53" presetClass="entr" presetSubtype="16" fill="hold" nodeType="withEffect">
                                      <p:stCondLst>
                                        <p:cond delay="400"/>
                                      </p:stCondLst>
                                      <p:childTnLst>
                                        <p:set>
                                          <p:cBhvr>
                                            <p:cTn id="89" dur="1" fill="hold">
                                              <p:stCondLst>
                                                <p:cond delay="0"/>
                                              </p:stCondLst>
                                            </p:cTn>
                                            <p:tgtEl>
                                              <p:spTgt spid="93"/>
                                            </p:tgtEl>
                                            <p:attrNameLst>
                                              <p:attrName>style.visibility</p:attrName>
                                            </p:attrNameLst>
                                          </p:cBhvr>
                                          <p:to>
                                            <p:strVal val="visible"/>
                                          </p:to>
                                        </p:set>
                                        <p:anim calcmode="lin" valueType="num">
                                          <p:cBhvr>
                                            <p:cTn id="90" dur="500" fill="hold"/>
                                            <p:tgtEl>
                                              <p:spTgt spid="93"/>
                                            </p:tgtEl>
                                            <p:attrNameLst>
                                              <p:attrName>ppt_w</p:attrName>
                                            </p:attrNameLst>
                                          </p:cBhvr>
                                          <p:tavLst>
                                            <p:tav tm="0">
                                              <p:val>
                                                <p:fltVal val="0"/>
                                              </p:val>
                                            </p:tav>
                                            <p:tav tm="100000">
                                              <p:val>
                                                <p:strVal val="#ppt_w"/>
                                              </p:val>
                                            </p:tav>
                                          </p:tavLst>
                                        </p:anim>
                                        <p:anim calcmode="lin" valueType="num">
                                          <p:cBhvr>
                                            <p:cTn id="91" dur="500" fill="hold"/>
                                            <p:tgtEl>
                                              <p:spTgt spid="93"/>
                                            </p:tgtEl>
                                            <p:attrNameLst>
                                              <p:attrName>ppt_h</p:attrName>
                                            </p:attrNameLst>
                                          </p:cBhvr>
                                          <p:tavLst>
                                            <p:tav tm="0">
                                              <p:val>
                                                <p:fltVal val="0"/>
                                              </p:val>
                                            </p:tav>
                                            <p:tav tm="100000">
                                              <p:val>
                                                <p:strVal val="#ppt_h"/>
                                              </p:val>
                                            </p:tav>
                                          </p:tavLst>
                                        </p:anim>
                                        <p:animEffect transition="in" filter="fade">
                                          <p:cBhvr>
                                            <p:cTn id="92" dur="500"/>
                                            <p:tgtEl>
                                              <p:spTgt spid="93"/>
                                            </p:tgtEl>
                                          </p:cBhvr>
                                        </p:animEffect>
                                      </p:childTnLst>
                                    </p:cTn>
                                  </p:par>
                                  <p:par>
                                    <p:cTn id="93" presetID="53" presetClass="entr" presetSubtype="16" fill="hold" grpId="0" nodeType="withEffect">
                                      <p:stCondLst>
                                        <p:cond delay="400"/>
                                      </p:stCondLst>
                                      <p:childTnLst>
                                        <p:set>
                                          <p:cBhvr>
                                            <p:cTn id="94" dur="1" fill="hold">
                                              <p:stCondLst>
                                                <p:cond delay="0"/>
                                              </p:stCondLst>
                                            </p:cTn>
                                            <p:tgtEl>
                                              <p:spTgt spid="96"/>
                                            </p:tgtEl>
                                            <p:attrNameLst>
                                              <p:attrName>style.visibility</p:attrName>
                                            </p:attrNameLst>
                                          </p:cBhvr>
                                          <p:to>
                                            <p:strVal val="visible"/>
                                          </p:to>
                                        </p:set>
                                        <p:anim calcmode="lin" valueType="num">
                                          <p:cBhvr>
                                            <p:cTn id="95" dur="500" fill="hold"/>
                                            <p:tgtEl>
                                              <p:spTgt spid="96"/>
                                            </p:tgtEl>
                                            <p:attrNameLst>
                                              <p:attrName>ppt_w</p:attrName>
                                            </p:attrNameLst>
                                          </p:cBhvr>
                                          <p:tavLst>
                                            <p:tav tm="0">
                                              <p:val>
                                                <p:fltVal val="0"/>
                                              </p:val>
                                            </p:tav>
                                            <p:tav tm="100000">
                                              <p:val>
                                                <p:strVal val="#ppt_w"/>
                                              </p:val>
                                            </p:tav>
                                          </p:tavLst>
                                        </p:anim>
                                        <p:anim calcmode="lin" valueType="num">
                                          <p:cBhvr>
                                            <p:cTn id="96" dur="500" fill="hold"/>
                                            <p:tgtEl>
                                              <p:spTgt spid="96"/>
                                            </p:tgtEl>
                                            <p:attrNameLst>
                                              <p:attrName>ppt_h</p:attrName>
                                            </p:attrNameLst>
                                          </p:cBhvr>
                                          <p:tavLst>
                                            <p:tav tm="0">
                                              <p:val>
                                                <p:fltVal val="0"/>
                                              </p:val>
                                            </p:tav>
                                            <p:tav tm="100000">
                                              <p:val>
                                                <p:strVal val="#ppt_h"/>
                                              </p:val>
                                            </p:tav>
                                          </p:tavLst>
                                        </p:anim>
                                        <p:animEffect transition="in" filter="fade">
                                          <p:cBhvr>
                                            <p:cTn id="97" dur="500"/>
                                            <p:tgtEl>
                                              <p:spTgt spid="96"/>
                                            </p:tgtEl>
                                          </p:cBhvr>
                                        </p:animEffect>
                                      </p:childTnLst>
                                    </p:cTn>
                                  </p:par>
                                  <p:par>
                                    <p:cTn id="98" presetID="53" presetClass="entr" presetSubtype="16" fill="hold" grpId="0" nodeType="withEffect">
                                      <p:stCondLst>
                                        <p:cond delay="200"/>
                                      </p:stCondLst>
                                      <p:childTnLst>
                                        <p:set>
                                          <p:cBhvr>
                                            <p:cTn id="99" dur="1" fill="hold">
                                              <p:stCondLst>
                                                <p:cond delay="0"/>
                                              </p:stCondLst>
                                            </p:cTn>
                                            <p:tgtEl>
                                              <p:spTgt spid="97"/>
                                            </p:tgtEl>
                                            <p:attrNameLst>
                                              <p:attrName>style.visibility</p:attrName>
                                            </p:attrNameLst>
                                          </p:cBhvr>
                                          <p:to>
                                            <p:strVal val="visible"/>
                                          </p:to>
                                        </p:set>
                                        <p:anim calcmode="lin" valueType="num">
                                          <p:cBhvr>
                                            <p:cTn id="100" dur="500" fill="hold"/>
                                            <p:tgtEl>
                                              <p:spTgt spid="97"/>
                                            </p:tgtEl>
                                            <p:attrNameLst>
                                              <p:attrName>ppt_w</p:attrName>
                                            </p:attrNameLst>
                                          </p:cBhvr>
                                          <p:tavLst>
                                            <p:tav tm="0">
                                              <p:val>
                                                <p:fltVal val="0"/>
                                              </p:val>
                                            </p:tav>
                                            <p:tav tm="100000">
                                              <p:val>
                                                <p:strVal val="#ppt_w"/>
                                              </p:val>
                                            </p:tav>
                                          </p:tavLst>
                                        </p:anim>
                                        <p:anim calcmode="lin" valueType="num">
                                          <p:cBhvr>
                                            <p:cTn id="101" dur="500" fill="hold"/>
                                            <p:tgtEl>
                                              <p:spTgt spid="97"/>
                                            </p:tgtEl>
                                            <p:attrNameLst>
                                              <p:attrName>ppt_h</p:attrName>
                                            </p:attrNameLst>
                                          </p:cBhvr>
                                          <p:tavLst>
                                            <p:tav tm="0">
                                              <p:val>
                                                <p:fltVal val="0"/>
                                              </p:val>
                                            </p:tav>
                                            <p:tav tm="100000">
                                              <p:val>
                                                <p:strVal val="#ppt_h"/>
                                              </p:val>
                                            </p:tav>
                                          </p:tavLst>
                                        </p:anim>
                                        <p:animEffect transition="in" filter="fade">
                                          <p:cBhvr>
                                            <p:cTn id="102" dur="500"/>
                                            <p:tgtEl>
                                              <p:spTgt spid="97"/>
                                            </p:tgtEl>
                                          </p:cBhvr>
                                        </p:animEffect>
                                      </p:childTnLst>
                                    </p:cTn>
                                  </p:par>
                                  <p:par>
                                    <p:cTn id="103" presetID="53" presetClass="entr" presetSubtype="16" fill="hold" nodeType="withEffect">
                                      <p:stCondLst>
                                        <p:cond delay="400"/>
                                      </p:stCondLst>
                                      <p:childTnLst>
                                        <p:set>
                                          <p:cBhvr>
                                            <p:cTn id="104" dur="1" fill="hold">
                                              <p:stCondLst>
                                                <p:cond delay="0"/>
                                              </p:stCondLst>
                                            </p:cTn>
                                            <p:tgtEl>
                                              <p:spTgt spid="98"/>
                                            </p:tgtEl>
                                            <p:attrNameLst>
                                              <p:attrName>style.visibility</p:attrName>
                                            </p:attrNameLst>
                                          </p:cBhvr>
                                          <p:to>
                                            <p:strVal val="visible"/>
                                          </p:to>
                                        </p:set>
                                        <p:anim calcmode="lin" valueType="num">
                                          <p:cBhvr>
                                            <p:cTn id="105" dur="500" fill="hold"/>
                                            <p:tgtEl>
                                              <p:spTgt spid="98"/>
                                            </p:tgtEl>
                                            <p:attrNameLst>
                                              <p:attrName>ppt_w</p:attrName>
                                            </p:attrNameLst>
                                          </p:cBhvr>
                                          <p:tavLst>
                                            <p:tav tm="0">
                                              <p:val>
                                                <p:fltVal val="0"/>
                                              </p:val>
                                            </p:tav>
                                            <p:tav tm="100000">
                                              <p:val>
                                                <p:strVal val="#ppt_w"/>
                                              </p:val>
                                            </p:tav>
                                          </p:tavLst>
                                        </p:anim>
                                        <p:anim calcmode="lin" valueType="num">
                                          <p:cBhvr>
                                            <p:cTn id="106" dur="500" fill="hold"/>
                                            <p:tgtEl>
                                              <p:spTgt spid="98"/>
                                            </p:tgtEl>
                                            <p:attrNameLst>
                                              <p:attrName>ppt_h</p:attrName>
                                            </p:attrNameLst>
                                          </p:cBhvr>
                                          <p:tavLst>
                                            <p:tav tm="0">
                                              <p:val>
                                                <p:fltVal val="0"/>
                                              </p:val>
                                            </p:tav>
                                            <p:tav tm="100000">
                                              <p:val>
                                                <p:strVal val="#ppt_h"/>
                                              </p:val>
                                            </p:tav>
                                          </p:tavLst>
                                        </p:anim>
                                        <p:animEffect transition="in" filter="fade">
                                          <p:cBhvr>
                                            <p:cTn id="107" dur="500"/>
                                            <p:tgtEl>
                                              <p:spTgt spid="98"/>
                                            </p:tgtEl>
                                          </p:cBhvr>
                                        </p:animEffect>
                                      </p:childTnLst>
                                    </p:cTn>
                                  </p:par>
                                  <p:par>
                                    <p:cTn id="108" presetID="53" presetClass="entr" presetSubtype="16" fill="hold" grpId="0" nodeType="withEffect">
                                      <p:stCondLst>
                                        <p:cond delay="200"/>
                                      </p:stCondLst>
                                      <p:childTnLst>
                                        <p:set>
                                          <p:cBhvr>
                                            <p:cTn id="109" dur="1" fill="hold">
                                              <p:stCondLst>
                                                <p:cond delay="0"/>
                                              </p:stCondLst>
                                            </p:cTn>
                                            <p:tgtEl>
                                              <p:spTgt spid="101"/>
                                            </p:tgtEl>
                                            <p:attrNameLst>
                                              <p:attrName>style.visibility</p:attrName>
                                            </p:attrNameLst>
                                          </p:cBhvr>
                                          <p:to>
                                            <p:strVal val="visible"/>
                                          </p:to>
                                        </p:set>
                                        <p:anim calcmode="lin" valueType="num">
                                          <p:cBhvr>
                                            <p:cTn id="110" dur="500" fill="hold"/>
                                            <p:tgtEl>
                                              <p:spTgt spid="101"/>
                                            </p:tgtEl>
                                            <p:attrNameLst>
                                              <p:attrName>ppt_w</p:attrName>
                                            </p:attrNameLst>
                                          </p:cBhvr>
                                          <p:tavLst>
                                            <p:tav tm="0">
                                              <p:val>
                                                <p:fltVal val="0"/>
                                              </p:val>
                                            </p:tav>
                                            <p:tav tm="100000">
                                              <p:val>
                                                <p:strVal val="#ppt_w"/>
                                              </p:val>
                                            </p:tav>
                                          </p:tavLst>
                                        </p:anim>
                                        <p:anim calcmode="lin" valueType="num">
                                          <p:cBhvr>
                                            <p:cTn id="111" dur="500" fill="hold"/>
                                            <p:tgtEl>
                                              <p:spTgt spid="101"/>
                                            </p:tgtEl>
                                            <p:attrNameLst>
                                              <p:attrName>ppt_h</p:attrName>
                                            </p:attrNameLst>
                                          </p:cBhvr>
                                          <p:tavLst>
                                            <p:tav tm="0">
                                              <p:val>
                                                <p:fltVal val="0"/>
                                              </p:val>
                                            </p:tav>
                                            <p:tav tm="100000">
                                              <p:val>
                                                <p:strVal val="#ppt_h"/>
                                              </p:val>
                                            </p:tav>
                                          </p:tavLst>
                                        </p:anim>
                                        <p:animEffect transition="in" filter="fade">
                                          <p:cBhvr>
                                            <p:cTn id="112" dur="500"/>
                                            <p:tgtEl>
                                              <p:spTgt spid="101"/>
                                            </p:tgtEl>
                                          </p:cBhvr>
                                        </p:animEffect>
                                      </p:childTnLst>
                                    </p:cTn>
                                  </p:par>
                                  <p:par>
                                    <p:cTn id="113" presetID="12" presetClass="entr" presetSubtype="8" fill="hold" grpId="0" nodeType="withEffect">
                                      <p:stCondLst>
                                        <p:cond delay="200"/>
                                      </p:stCondLst>
                                      <p:childTnLst>
                                        <p:set>
                                          <p:cBhvr>
                                            <p:cTn id="114" dur="1" fill="hold">
                                              <p:stCondLst>
                                                <p:cond delay="0"/>
                                              </p:stCondLst>
                                            </p:cTn>
                                            <p:tgtEl>
                                              <p:spTgt spid="102"/>
                                            </p:tgtEl>
                                            <p:attrNameLst>
                                              <p:attrName>style.visibility</p:attrName>
                                            </p:attrNameLst>
                                          </p:cBhvr>
                                          <p:to>
                                            <p:strVal val="visible"/>
                                          </p:to>
                                        </p:set>
                                        <p:anim calcmode="lin" valueType="num">
                                          <p:cBhvr additive="base">
                                            <p:cTn id="115" dur="300"/>
                                            <p:tgtEl>
                                              <p:spTgt spid="102"/>
                                            </p:tgtEl>
                                            <p:attrNameLst>
                                              <p:attrName>ppt_x</p:attrName>
                                            </p:attrNameLst>
                                          </p:cBhvr>
                                          <p:tavLst>
                                            <p:tav tm="0">
                                              <p:val>
                                                <p:strVal val="#ppt_x-#ppt_w*1.125000"/>
                                              </p:val>
                                            </p:tav>
                                            <p:tav tm="100000">
                                              <p:val>
                                                <p:strVal val="#ppt_x"/>
                                              </p:val>
                                            </p:tav>
                                          </p:tavLst>
                                        </p:anim>
                                        <p:animEffect transition="in" filter="wipe(right)">
                                          <p:cBhvr>
                                            <p:cTn id="116" dur="300"/>
                                            <p:tgtEl>
                                              <p:spTgt spid="102"/>
                                            </p:tgtEl>
                                          </p:cBhvr>
                                        </p:animEffect>
                                      </p:childTnLst>
                                    </p:cTn>
                                  </p:par>
                                  <p:par>
                                    <p:cTn id="117" presetID="12" presetClass="entr" presetSubtype="8" fill="hold" grpId="0" nodeType="withEffect">
                                      <p:stCondLst>
                                        <p:cond delay="200"/>
                                      </p:stCondLst>
                                      <p:childTnLst>
                                        <p:set>
                                          <p:cBhvr>
                                            <p:cTn id="118" dur="1" fill="hold">
                                              <p:stCondLst>
                                                <p:cond delay="0"/>
                                              </p:stCondLst>
                                            </p:cTn>
                                            <p:tgtEl>
                                              <p:spTgt spid="103"/>
                                            </p:tgtEl>
                                            <p:attrNameLst>
                                              <p:attrName>style.visibility</p:attrName>
                                            </p:attrNameLst>
                                          </p:cBhvr>
                                          <p:to>
                                            <p:strVal val="visible"/>
                                          </p:to>
                                        </p:set>
                                        <p:anim calcmode="lin" valueType="num">
                                          <p:cBhvr additive="base">
                                            <p:cTn id="119" dur="300"/>
                                            <p:tgtEl>
                                              <p:spTgt spid="103"/>
                                            </p:tgtEl>
                                            <p:attrNameLst>
                                              <p:attrName>ppt_x</p:attrName>
                                            </p:attrNameLst>
                                          </p:cBhvr>
                                          <p:tavLst>
                                            <p:tav tm="0">
                                              <p:val>
                                                <p:strVal val="#ppt_x-#ppt_w*1.125000"/>
                                              </p:val>
                                            </p:tav>
                                            <p:tav tm="100000">
                                              <p:val>
                                                <p:strVal val="#ppt_x"/>
                                              </p:val>
                                            </p:tav>
                                          </p:tavLst>
                                        </p:anim>
                                        <p:animEffect transition="in" filter="wipe(right)">
                                          <p:cBhvr>
                                            <p:cTn id="120" dur="300"/>
                                            <p:tgtEl>
                                              <p:spTgt spid="103"/>
                                            </p:tgtEl>
                                          </p:cBhvr>
                                        </p:animEffect>
                                      </p:childTnLst>
                                    </p:cTn>
                                  </p:par>
                                  <p:par>
                                    <p:cTn id="121" presetID="12" presetClass="entr" presetSubtype="8" fill="hold" grpId="0" nodeType="withEffect">
                                      <p:stCondLst>
                                        <p:cond delay="200"/>
                                      </p:stCondLst>
                                      <p:childTnLst>
                                        <p:set>
                                          <p:cBhvr>
                                            <p:cTn id="122" dur="1" fill="hold">
                                              <p:stCondLst>
                                                <p:cond delay="0"/>
                                              </p:stCondLst>
                                            </p:cTn>
                                            <p:tgtEl>
                                              <p:spTgt spid="104"/>
                                            </p:tgtEl>
                                            <p:attrNameLst>
                                              <p:attrName>style.visibility</p:attrName>
                                            </p:attrNameLst>
                                          </p:cBhvr>
                                          <p:to>
                                            <p:strVal val="visible"/>
                                          </p:to>
                                        </p:set>
                                        <p:anim calcmode="lin" valueType="num">
                                          <p:cBhvr additive="base">
                                            <p:cTn id="123" dur="300"/>
                                            <p:tgtEl>
                                              <p:spTgt spid="104"/>
                                            </p:tgtEl>
                                            <p:attrNameLst>
                                              <p:attrName>ppt_x</p:attrName>
                                            </p:attrNameLst>
                                          </p:cBhvr>
                                          <p:tavLst>
                                            <p:tav tm="0">
                                              <p:val>
                                                <p:strVal val="#ppt_x-#ppt_w*1.125000"/>
                                              </p:val>
                                            </p:tav>
                                            <p:tav tm="100000">
                                              <p:val>
                                                <p:strVal val="#ppt_x"/>
                                              </p:val>
                                            </p:tav>
                                          </p:tavLst>
                                        </p:anim>
                                        <p:animEffect transition="in" filter="wipe(right)">
                                          <p:cBhvr>
                                            <p:cTn id="124" dur="300"/>
                                            <p:tgtEl>
                                              <p:spTgt spid="104"/>
                                            </p:tgtEl>
                                          </p:cBhvr>
                                        </p:animEffect>
                                      </p:childTnLst>
                                    </p:cTn>
                                  </p:par>
                                  <p:par>
                                    <p:cTn id="125" presetID="12" presetClass="entr" presetSubtype="8" fill="hold" grpId="0" nodeType="withEffect">
                                      <p:stCondLst>
                                        <p:cond delay="200"/>
                                      </p:stCondLst>
                                      <p:childTnLst>
                                        <p:set>
                                          <p:cBhvr>
                                            <p:cTn id="126" dur="1" fill="hold">
                                              <p:stCondLst>
                                                <p:cond delay="0"/>
                                              </p:stCondLst>
                                            </p:cTn>
                                            <p:tgtEl>
                                              <p:spTgt spid="105"/>
                                            </p:tgtEl>
                                            <p:attrNameLst>
                                              <p:attrName>style.visibility</p:attrName>
                                            </p:attrNameLst>
                                          </p:cBhvr>
                                          <p:to>
                                            <p:strVal val="visible"/>
                                          </p:to>
                                        </p:set>
                                        <p:anim calcmode="lin" valueType="num">
                                          <p:cBhvr additive="base">
                                            <p:cTn id="127" dur="300"/>
                                            <p:tgtEl>
                                              <p:spTgt spid="105"/>
                                            </p:tgtEl>
                                            <p:attrNameLst>
                                              <p:attrName>ppt_x</p:attrName>
                                            </p:attrNameLst>
                                          </p:cBhvr>
                                          <p:tavLst>
                                            <p:tav tm="0">
                                              <p:val>
                                                <p:strVal val="#ppt_x-#ppt_w*1.125000"/>
                                              </p:val>
                                            </p:tav>
                                            <p:tav tm="100000">
                                              <p:val>
                                                <p:strVal val="#ppt_x"/>
                                              </p:val>
                                            </p:tav>
                                          </p:tavLst>
                                        </p:anim>
                                        <p:animEffect transition="in" filter="wipe(right)">
                                          <p:cBhvr>
                                            <p:cTn id="128" dur="3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27" grpId="0"/>
          <p:bldP spid="49" grpId="0"/>
          <p:bldP spid="50" grpId="0"/>
          <p:bldP spid="51" grpId="0"/>
          <p:bldP spid="52" grpId="0"/>
          <p:bldP spid="80" grpId="0" animBg="1"/>
          <p:bldP spid="81" grpId="0" animBg="1"/>
          <p:bldP spid="91" grpId="0" animBg="1"/>
          <p:bldP spid="92" grpId="0" animBg="1"/>
          <p:bldP spid="96" grpId="0" animBg="1"/>
          <p:bldP spid="97" grpId="0" animBg="1"/>
          <p:bldP spid="101" grpId="0" animBg="1"/>
          <p:bldP spid="102" grpId="0"/>
          <p:bldP spid="103" grpId="0"/>
          <p:bldP spid="104" grpId="0"/>
          <p:bldP spid="10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18" presetClass="entr" presetSubtype="3"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strips(upRight)">
                                          <p:cBhvr>
                                            <p:cTn id="13" dur="500"/>
                                            <p:tgtEl>
                                              <p:spTgt spid="27"/>
                                            </p:tgtEl>
                                          </p:cBhvr>
                                        </p:animEffect>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additive="base">
                                            <p:cTn id="17" dur="500" fill="hold"/>
                                            <p:tgtEl>
                                              <p:spTgt spid="28"/>
                                            </p:tgtEl>
                                            <p:attrNameLst>
                                              <p:attrName>ppt_x</p:attrName>
                                            </p:attrNameLst>
                                          </p:cBhvr>
                                          <p:tavLst>
                                            <p:tav tm="0">
                                              <p:val>
                                                <p:strVal val="0-#ppt_w/2"/>
                                              </p:val>
                                            </p:tav>
                                            <p:tav tm="100000">
                                              <p:val>
                                                <p:strVal val="#ppt_x"/>
                                              </p:val>
                                            </p:tav>
                                          </p:tavLst>
                                        </p:anim>
                                        <p:anim calcmode="lin" valueType="num">
                                          <p:cBhvr additive="base">
                                            <p:cTn id="18" dur="500" fill="hold"/>
                                            <p:tgtEl>
                                              <p:spTgt spid="28"/>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300"/>
                                      </p:stCondLst>
                                      <p:childTnLst>
                                        <p:set>
                                          <p:cBhvr>
                                            <p:cTn id="20" dur="1" fill="hold">
                                              <p:stCondLst>
                                                <p:cond delay="0"/>
                                              </p:stCondLst>
                                            </p:cTn>
                                            <p:tgtEl>
                                              <p:spTgt spid="33"/>
                                            </p:tgtEl>
                                            <p:attrNameLst>
                                              <p:attrName>style.visibility</p:attrName>
                                            </p:attrNameLst>
                                          </p:cBhvr>
                                          <p:to>
                                            <p:strVal val="visible"/>
                                          </p:to>
                                        </p:set>
                                        <p:anim calcmode="lin" valueType="num">
                                          <p:cBhvr additive="base">
                                            <p:cTn id="21" dur="500" fill="hold"/>
                                            <p:tgtEl>
                                              <p:spTgt spid="33"/>
                                            </p:tgtEl>
                                            <p:attrNameLst>
                                              <p:attrName>ppt_x</p:attrName>
                                            </p:attrNameLst>
                                          </p:cBhvr>
                                          <p:tavLst>
                                            <p:tav tm="0">
                                              <p:val>
                                                <p:strVal val="0-#ppt_w/2"/>
                                              </p:val>
                                            </p:tav>
                                            <p:tav tm="100000">
                                              <p:val>
                                                <p:strVal val="#ppt_x"/>
                                              </p:val>
                                            </p:tav>
                                          </p:tavLst>
                                        </p:anim>
                                        <p:anim calcmode="lin" valueType="num">
                                          <p:cBhvr additive="base">
                                            <p:cTn id="22" dur="500" fill="hold"/>
                                            <p:tgtEl>
                                              <p:spTgt spid="33"/>
                                            </p:tgtEl>
                                            <p:attrNameLst>
                                              <p:attrName>ppt_y</p:attrName>
                                            </p:attrNameLst>
                                          </p:cBhvr>
                                          <p:tavLst>
                                            <p:tav tm="0">
                                              <p:val>
                                                <p:strVal val="#ppt_y"/>
                                              </p:val>
                                            </p:tav>
                                            <p:tav tm="100000">
                                              <p:val>
                                                <p:strVal val="#ppt_y"/>
                                              </p:val>
                                            </p:tav>
                                          </p:tavLst>
                                        </p:anim>
                                      </p:childTnLst>
                                    </p:cTn>
                                  </p:par>
                                  <p:par>
                                    <p:cTn id="23" presetID="2" presetClass="entr" presetSubtype="8" fill="hold" nodeType="withEffect">
                                      <p:stCondLst>
                                        <p:cond delay="600"/>
                                      </p:stCondLst>
                                      <p:childTnLst>
                                        <p:set>
                                          <p:cBhvr>
                                            <p:cTn id="24" dur="1" fill="hold">
                                              <p:stCondLst>
                                                <p:cond delay="0"/>
                                              </p:stCondLst>
                                            </p:cTn>
                                            <p:tgtEl>
                                              <p:spTgt spid="39"/>
                                            </p:tgtEl>
                                            <p:attrNameLst>
                                              <p:attrName>style.visibility</p:attrName>
                                            </p:attrNameLst>
                                          </p:cBhvr>
                                          <p:to>
                                            <p:strVal val="visible"/>
                                          </p:to>
                                        </p:set>
                                        <p:anim calcmode="lin" valueType="num">
                                          <p:cBhvr additive="base">
                                            <p:cTn id="25" dur="500" fill="hold"/>
                                            <p:tgtEl>
                                              <p:spTgt spid="39"/>
                                            </p:tgtEl>
                                            <p:attrNameLst>
                                              <p:attrName>ppt_x</p:attrName>
                                            </p:attrNameLst>
                                          </p:cBhvr>
                                          <p:tavLst>
                                            <p:tav tm="0">
                                              <p:val>
                                                <p:strVal val="0-#ppt_w/2"/>
                                              </p:val>
                                            </p:tav>
                                            <p:tav tm="100000">
                                              <p:val>
                                                <p:strVal val="#ppt_x"/>
                                              </p:val>
                                            </p:tav>
                                          </p:tavLst>
                                        </p:anim>
                                        <p:anim calcmode="lin" valueType="num">
                                          <p:cBhvr additive="base">
                                            <p:cTn id="26" dur="500" fill="hold"/>
                                            <p:tgtEl>
                                              <p:spTgt spid="39"/>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900"/>
                                      </p:stCondLst>
                                      <p:childTnLst>
                                        <p:set>
                                          <p:cBhvr>
                                            <p:cTn id="28" dur="1" fill="hold">
                                              <p:stCondLst>
                                                <p:cond delay="0"/>
                                              </p:stCondLst>
                                            </p:cTn>
                                            <p:tgtEl>
                                              <p:spTgt spid="44"/>
                                            </p:tgtEl>
                                            <p:attrNameLst>
                                              <p:attrName>style.visibility</p:attrName>
                                            </p:attrNameLst>
                                          </p:cBhvr>
                                          <p:to>
                                            <p:strVal val="visible"/>
                                          </p:to>
                                        </p:set>
                                        <p:anim calcmode="lin" valueType="num">
                                          <p:cBhvr additive="base">
                                            <p:cTn id="29" dur="500" fill="hold"/>
                                            <p:tgtEl>
                                              <p:spTgt spid="44"/>
                                            </p:tgtEl>
                                            <p:attrNameLst>
                                              <p:attrName>ppt_x</p:attrName>
                                            </p:attrNameLst>
                                          </p:cBhvr>
                                          <p:tavLst>
                                            <p:tav tm="0">
                                              <p:val>
                                                <p:strVal val="0-#ppt_w/2"/>
                                              </p:val>
                                            </p:tav>
                                            <p:tav tm="100000">
                                              <p:val>
                                                <p:strVal val="#ppt_x"/>
                                              </p:val>
                                            </p:tav>
                                          </p:tavLst>
                                        </p:anim>
                                        <p:anim calcmode="lin" valueType="num">
                                          <p:cBhvr additive="base">
                                            <p:cTn id="30" dur="500" fill="hold"/>
                                            <p:tgtEl>
                                              <p:spTgt spid="44"/>
                                            </p:tgtEl>
                                            <p:attrNameLst>
                                              <p:attrName>ppt_y</p:attrName>
                                            </p:attrNameLst>
                                          </p:cBhvr>
                                          <p:tavLst>
                                            <p:tav tm="0">
                                              <p:val>
                                                <p:strVal val="#ppt_y"/>
                                              </p:val>
                                            </p:tav>
                                            <p:tav tm="100000">
                                              <p:val>
                                                <p:strVal val="#ppt_y"/>
                                              </p:val>
                                            </p:tav>
                                          </p:tavLst>
                                        </p:anim>
                                      </p:childTnLst>
                                    </p:cTn>
                                  </p:par>
                                  <p:par>
                                    <p:cTn id="31" presetID="12" presetClass="entr" presetSubtype="2" fill="hold" grpId="0" nodeType="withEffect">
                                      <p:stCondLst>
                                        <p:cond delay="300"/>
                                      </p:stCondLst>
                                      <p:childTnLst>
                                        <p:set>
                                          <p:cBhvr>
                                            <p:cTn id="32" dur="1" fill="hold">
                                              <p:stCondLst>
                                                <p:cond delay="0"/>
                                              </p:stCondLst>
                                            </p:cTn>
                                            <p:tgtEl>
                                              <p:spTgt spid="49"/>
                                            </p:tgtEl>
                                            <p:attrNameLst>
                                              <p:attrName>style.visibility</p:attrName>
                                            </p:attrNameLst>
                                          </p:cBhvr>
                                          <p:to>
                                            <p:strVal val="visible"/>
                                          </p:to>
                                        </p:set>
                                        <p:anim calcmode="lin" valueType="num">
                                          <p:cBhvr additive="base">
                                            <p:cTn id="33" dur="500"/>
                                            <p:tgtEl>
                                              <p:spTgt spid="49"/>
                                            </p:tgtEl>
                                            <p:attrNameLst>
                                              <p:attrName>ppt_x</p:attrName>
                                            </p:attrNameLst>
                                          </p:cBhvr>
                                          <p:tavLst>
                                            <p:tav tm="0">
                                              <p:val>
                                                <p:strVal val="#ppt_x+#ppt_w*1.125000"/>
                                              </p:val>
                                            </p:tav>
                                            <p:tav tm="100000">
                                              <p:val>
                                                <p:strVal val="#ppt_x"/>
                                              </p:val>
                                            </p:tav>
                                          </p:tavLst>
                                        </p:anim>
                                        <p:animEffect transition="in" filter="wipe(left)">
                                          <p:cBhvr>
                                            <p:cTn id="34" dur="500"/>
                                            <p:tgtEl>
                                              <p:spTgt spid="49"/>
                                            </p:tgtEl>
                                          </p:cBhvr>
                                        </p:animEffect>
                                      </p:childTnLst>
                                    </p:cTn>
                                  </p:par>
                                  <p:par>
                                    <p:cTn id="35" presetID="12" presetClass="entr" presetSubtype="2" fill="hold" grpId="0" nodeType="withEffect">
                                      <p:stCondLst>
                                        <p:cond delay="600"/>
                                      </p:stCondLst>
                                      <p:childTnLst>
                                        <p:set>
                                          <p:cBhvr>
                                            <p:cTn id="36" dur="1" fill="hold">
                                              <p:stCondLst>
                                                <p:cond delay="0"/>
                                              </p:stCondLst>
                                            </p:cTn>
                                            <p:tgtEl>
                                              <p:spTgt spid="50"/>
                                            </p:tgtEl>
                                            <p:attrNameLst>
                                              <p:attrName>style.visibility</p:attrName>
                                            </p:attrNameLst>
                                          </p:cBhvr>
                                          <p:to>
                                            <p:strVal val="visible"/>
                                          </p:to>
                                        </p:set>
                                        <p:anim calcmode="lin" valueType="num">
                                          <p:cBhvr additive="base">
                                            <p:cTn id="37" dur="500"/>
                                            <p:tgtEl>
                                              <p:spTgt spid="50"/>
                                            </p:tgtEl>
                                            <p:attrNameLst>
                                              <p:attrName>ppt_x</p:attrName>
                                            </p:attrNameLst>
                                          </p:cBhvr>
                                          <p:tavLst>
                                            <p:tav tm="0">
                                              <p:val>
                                                <p:strVal val="#ppt_x+#ppt_w*1.125000"/>
                                              </p:val>
                                            </p:tav>
                                            <p:tav tm="100000">
                                              <p:val>
                                                <p:strVal val="#ppt_x"/>
                                              </p:val>
                                            </p:tav>
                                          </p:tavLst>
                                        </p:anim>
                                        <p:animEffect transition="in" filter="wipe(left)">
                                          <p:cBhvr>
                                            <p:cTn id="38" dur="500"/>
                                            <p:tgtEl>
                                              <p:spTgt spid="50"/>
                                            </p:tgtEl>
                                          </p:cBhvr>
                                        </p:animEffect>
                                      </p:childTnLst>
                                    </p:cTn>
                                  </p:par>
                                  <p:par>
                                    <p:cTn id="39" presetID="12" presetClass="entr" presetSubtype="2" fill="hold" grpId="0" nodeType="withEffect">
                                      <p:stCondLst>
                                        <p:cond delay="900"/>
                                      </p:stCondLst>
                                      <p:childTnLst>
                                        <p:set>
                                          <p:cBhvr>
                                            <p:cTn id="40" dur="1" fill="hold">
                                              <p:stCondLst>
                                                <p:cond delay="0"/>
                                              </p:stCondLst>
                                            </p:cTn>
                                            <p:tgtEl>
                                              <p:spTgt spid="51"/>
                                            </p:tgtEl>
                                            <p:attrNameLst>
                                              <p:attrName>style.visibility</p:attrName>
                                            </p:attrNameLst>
                                          </p:cBhvr>
                                          <p:to>
                                            <p:strVal val="visible"/>
                                          </p:to>
                                        </p:set>
                                        <p:anim calcmode="lin" valueType="num">
                                          <p:cBhvr additive="base">
                                            <p:cTn id="41" dur="500"/>
                                            <p:tgtEl>
                                              <p:spTgt spid="51"/>
                                            </p:tgtEl>
                                            <p:attrNameLst>
                                              <p:attrName>ppt_x</p:attrName>
                                            </p:attrNameLst>
                                          </p:cBhvr>
                                          <p:tavLst>
                                            <p:tav tm="0">
                                              <p:val>
                                                <p:strVal val="#ppt_x+#ppt_w*1.125000"/>
                                              </p:val>
                                            </p:tav>
                                            <p:tav tm="100000">
                                              <p:val>
                                                <p:strVal val="#ppt_x"/>
                                              </p:val>
                                            </p:tav>
                                          </p:tavLst>
                                        </p:anim>
                                        <p:animEffect transition="in" filter="wipe(left)">
                                          <p:cBhvr>
                                            <p:cTn id="42" dur="500"/>
                                            <p:tgtEl>
                                              <p:spTgt spid="51"/>
                                            </p:tgtEl>
                                          </p:cBhvr>
                                        </p:animEffect>
                                      </p:childTnLst>
                                    </p:cTn>
                                  </p:par>
                                  <p:par>
                                    <p:cTn id="43" presetID="12" presetClass="entr" presetSubtype="2" fill="hold" grpId="0" nodeType="withEffect">
                                      <p:stCondLst>
                                        <p:cond delay="1200"/>
                                      </p:stCondLst>
                                      <p:childTnLst>
                                        <p:set>
                                          <p:cBhvr>
                                            <p:cTn id="44" dur="1" fill="hold">
                                              <p:stCondLst>
                                                <p:cond delay="0"/>
                                              </p:stCondLst>
                                            </p:cTn>
                                            <p:tgtEl>
                                              <p:spTgt spid="52"/>
                                            </p:tgtEl>
                                            <p:attrNameLst>
                                              <p:attrName>style.visibility</p:attrName>
                                            </p:attrNameLst>
                                          </p:cBhvr>
                                          <p:to>
                                            <p:strVal val="visible"/>
                                          </p:to>
                                        </p:set>
                                        <p:anim calcmode="lin" valueType="num">
                                          <p:cBhvr additive="base">
                                            <p:cTn id="45" dur="500"/>
                                            <p:tgtEl>
                                              <p:spTgt spid="52"/>
                                            </p:tgtEl>
                                            <p:attrNameLst>
                                              <p:attrName>ppt_x</p:attrName>
                                            </p:attrNameLst>
                                          </p:cBhvr>
                                          <p:tavLst>
                                            <p:tav tm="0">
                                              <p:val>
                                                <p:strVal val="#ppt_x+#ppt_w*1.125000"/>
                                              </p:val>
                                            </p:tav>
                                            <p:tav tm="100000">
                                              <p:val>
                                                <p:strVal val="#ppt_x"/>
                                              </p:val>
                                            </p:tav>
                                          </p:tavLst>
                                        </p:anim>
                                        <p:animEffect transition="in" filter="wipe(left)">
                                          <p:cBhvr>
                                            <p:cTn id="46" dur="500"/>
                                            <p:tgtEl>
                                              <p:spTgt spid="52"/>
                                            </p:tgtEl>
                                          </p:cBhvr>
                                        </p:animEffect>
                                      </p:childTnLst>
                                    </p:cTn>
                                  </p:par>
                                </p:childTnLst>
                              </p:cTn>
                            </p:par>
                            <p:par>
                              <p:cTn id="47" fill="hold">
                                <p:stCondLst>
                                  <p:cond delay="2700"/>
                                </p:stCondLst>
                                <p:childTnLst>
                                  <p:par>
                                    <p:cTn id="48" presetID="53" presetClass="entr" presetSubtype="16" fill="hold" nodeType="afterEffect">
                                      <p:stCondLst>
                                        <p:cond delay="0"/>
                                      </p:stCondLst>
                                      <p:childTnLst>
                                        <p:set>
                                          <p:cBhvr>
                                            <p:cTn id="49" dur="1" fill="hold">
                                              <p:stCondLst>
                                                <p:cond delay="0"/>
                                              </p:stCondLst>
                                            </p:cTn>
                                            <p:tgtEl>
                                              <p:spTgt spid="77"/>
                                            </p:tgtEl>
                                            <p:attrNameLst>
                                              <p:attrName>style.visibility</p:attrName>
                                            </p:attrNameLst>
                                          </p:cBhvr>
                                          <p:to>
                                            <p:strVal val="visible"/>
                                          </p:to>
                                        </p:set>
                                        <p:anim calcmode="lin" valueType="num">
                                          <p:cBhvr>
                                            <p:cTn id="50" dur="500" fill="hold"/>
                                            <p:tgtEl>
                                              <p:spTgt spid="77"/>
                                            </p:tgtEl>
                                            <p:attrNameLst>
                                              <p:attrName>ppt_w</p:attrName>
                                            </p:attrNameLst>
                                          </p:cBhvr>
                                          <p:tavLst>
                                            <p:tav tm="0">
                                              <p:val>
                                                <p:fltVal val="0"/>
                                              </p:val>
                                            </p:tav>
                                            <p:tav tm="100000">
                                              <p:val>
                                                <p:strVal val="#ppt_w"/>
                                              </p:val>
                                            </p:tav>
                                          </p:tavLst>
                                        </p:anim>
                                        <p:anim calcmode="lin" valueType="num">
                                          <p:cBhvr>
                                            <p:cTn id="51" dur="500" fill="hold"/>
                                            <p:tgtEl>
                                              <p:spTgt spid="77"/>
                                            </p:tgtEl>
                                            <p:attrNameLst>
                                              <p:attrName>ppt_h</p:attrName>
                                            </p:attrNameLst>
                                          </p:cBhvr>
                                          <p:tavLst>
                                            <p:tav tm="0">
                                              <p:val>
                                                <p:fltVal val="0"/>
                                              </p:val>
                                            </p:tav>
                                            <p:tav tm="100000">
                                              <p:val>
                                                <p:strVal val="#ppt_h"/>
                                              </p:val>
                                            </p:tav>
                                          </p:tavLst>
                                        </p:anim>
                                        <p:animEffect transition="in" filter="fade">
                                          <p:cBhvr>
                                            <p:cTn id="52" dur="500"/>
                                            <p:tgtEl>
                                              <p:spTgt spid="77"/>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80"/>
                                            </p:tgtEl>
                                            <p:attrNameLst>
                                              <p:attrName>style.visibility</p:attrName>
                                            </p:attrNameLst>
                                          </p:cBhvr>
                                          <p:to>
                                            <p:strVal val="visible"/>
                                          </p:to>
                                        </p:set>
                                        <p:anim calcmode="lin" valueType="num">
                                          <p:cBhvr>
                                            <p:cTn id="55" dur="500" fill="hold"/>
                                            <p:tgtEl>
                                              <p:spTgt spid="80"/>
                                            </p:tgtEl>
                                            <p:attrNameLst>
                                              <p:attrName>ppt_w</p:attrName>
                                            </p:attrNameLst>
                                          </p:cBhvr>
                                          <p:tavLst>
                                            <p:tav tm="0">
                                              <p:val>
                                                <p:fltVal val="0"/>
                                              </p:val>
                                            </p:tav>
                                            <p:tav tm="100000">
                                              <p:val>
                                                <p:strVal val="#ppt_w"/>
                                              </p:val>
                                            </p:tav>
                                          </p:tavLst>
                                        </p:anim>
                                        <p:anim calcmode="lin" valueType="num">
                                          <p:cBhvr>
                                            <p:cTn id="56" dur="500" fill="hold"/>
                                            <p:tgtEl>
                                              <p:spTgt spid="80"/>
                                            </p:tgtEl>
                                            <p:attrNameLst>
                                              <p:attrName>ppt_h</p:attrName>
                                            </p:attrNameLst>
                                          </p:cBhvr>
                                          <p:tavLst>
                                            <p:tav tm="0">
                                              <p:val>
                                                <p:fltVal val="0"/>
                                              </p:val>
                                            </p:tav>
                                            <p:tav tm="100000">
                                              <p:val>
                                                <p:strVal val="#ppt_h"/>
                                              </p:val>
                                            </p:tav>
                                          </p:tavLst>
                                        </p:anim>
                                        <p:animEffect transition="in" filter="fade">
                                          <p:cBhvr>
                                            <p:cTn id="57" dur="500"/>
                                            <p:tgtEl>
                                              <p:spTgt spid="80"/>
                                            </p:tgtEl>
                                          </p:cBhvr>
                                        </p:animEffect>
                                      </p:childTnLst>
                                    </p:cTn>
                                  </p:par>
                                  <p:par>
                                    <p:cTn id="58" presetID="53" presetClass="entr" presetSubtype="16" fill="hold" grpId="0" nodeType="withEffect">
                                      <p:stCondLst>
                                        <p:cond delay="400"/>
                                      </p:stCondLst>
                                      <p:childTnLst>
                                        <p:set>
                                          <p:cBhvr>
                                            <p:cTn id="59" dur="1" fill="hold">
                                              <p:stCondLst>
                                                <p:cond delay="0"/>
                                              </p:stCondLst>
                                            </p:cTn>
                                            <p:tgtEl>
                                              <p:spTgt spid="81"/>
                                            </p:tgtEl>
                                            <p:attrNameLst>
                                              <p:attrName>style.visibility</p:attrName>
                                            </p:attrNameLst>
                                          </p:cBhvr>
                                          <p:to>
                                            <p:strVal val="visible"/>
                                          </p:to>
                                        </p:set>
                                        <p:anim calcmode="lin" valueType="num">
                                          <p:cBhvr>
                                            <p:cTn id="60" dur="500" fill="hold"/>
                                            <p:tgtEl>
                                              <p:spTgt spid="81"/>
                                            </p:tgtEl>
                                            <p:attrNameLst>
                                              <p:attrName>ppt_w</p:attrName>
                                            </p:attrNameLst>
                                          </p:cBhvr>
                                          <p:tavLst>
                                            <p:tav tm="0">
                                              <p:val>
                                                <p:fltVal val="0"/>
                                              </p:val>
                                            </p:tav>
                                            <p:tav tm="100000">
                                              <p:val>
                                                <p:strVal val="#ppt_w"/>
                                              </p:val>
                                            </p:tav>
                                          </p:tavLst>
                                        </p:anim>
                                        <p:anim calcmode="lin" valueType="num">
                                          <p:cBhvr>
                                            <p:cTn id="61" dur="500" fill="hold"/>
                                            <p:tgtEl>
                                              <p:spTgt spid="81"/>
                                            </p:tgtEl>
                                            <p:attrNameLst>
                                              <p:attrName>ppt_h</p:attrName>
                                            </p:attrNameLst>
                                          </p:cBhvr>
                                          <p:tavLst>
                                            <p:tav tm="0">
                                              <p:val>
                                                <p:fltVal val="0"/>
                                              </p:val>
                                            </p:tav>
                                            <p:tav tm="100000">
                                              <p:val>
                                                <p:strVal val="#ppt_h"/>
                                              </p:val>
                                            </p:tav>
                                          </p:tavLst>
                                        </p:anim>
                                        <p:animEffect transition="in" filter="fade">
                                          <p:cBhvr>
                                            <p:cTn id="62" dur="500"/>
                                            <p:tgtEl>
                                              <p:spTgt spid="81"/>
                                            </p:tgtEl>
                                          </p:cBhvr>
                                        </p:animEffect>
                                      </p:childTnLst>
                                    </p:cTn>
                                  </p:par>
                                  <p:par>
                                    <p:cTn id="63" presetID="53" presetClass="entr" presetSubtype="16" fill="hold" nodeType="withEffect">
                                      <p:stCondLst>
                                        <p:cond delay="0"/>
                                      </p:stCondLst>
                                      <p:childTnLst>
                                        <p:set>
                                          <p:cBhvr>
                                            <p:cTn id="64" dur="1" fill="hold">
                                              <p:stCondLst>
                                                <p:cond delay="0"/>
                                              </p:stCondLst>
                                            </p:cTn>
                                            <p:tgtEl>
                                              <p:spTgt spid="82"/>
                                            </p:tgtEl>
                                            <p:attrNameLst>
                                              <p:attrName>style.visibility</p:attrName>
                                            </p:attrNameLst>
                                          </p:cBhvr>
                                          <p:to>
                                            <p:strVal val="visible"/>
                                          </p:to>
                                        </p:set>
                                        <p:anim calcmode="lin" valueType="num">
                                          <p:cBhvr>
                                            <p:cTn id="65" dur="500" fill="hold"/>
                                            <p:tgtEl>
                                              <p:spTgt spid="82"/>
                                            </p:tgtEl>
                                            <p:attrNameLst>
                                              <p:attrName>ppt_w</p:attrName>
                                            </p:attrNameLst>
                                          </p:cBhvr>
                                          <p:tavLst>
                                            <p:tav tm="0">
                                              <p:val>
                                                <p:fltVal val="0"/>
                                              </p:val>
                                            </p:tav>
                                            <p:tav tm="100000">
                                              <p:val>
                                                <p:strVal val="#ppt_w"/>
                                              </p:val>
                                            </p:tav>
                                          </p:tavLst>
                                        </p:anim>
                                        <p:anim calcmode="lin" valueType="num">
                                          <p:cBhvr>
                                            <p:cTn id="66" dur="500" fill="hold"/>
                                            <p:tgtEl>
                                              <p:spTgt spid="82"/>
                                            </p:tgtEl>
                                            <p:attrNameLst>
                                              <p:attrName>ppt_h</p:attrName>
                                            </p:attrNameLst>
                                          </p:cBhvr>
                                          <p:tavLst>
                                            <p:tav tm="0">
                                              <p:val>
                                                <p:fltVal val="0"/>
                                              </p:val>
                                            </p:tav>
                                            <p:tav tm="100000">
                                              <p:val>
                                                <p:strVal val="#ppt_h"/>
                                              </p:val>
                                            </p:tav>
                                          </p:tavLst>
                                        </p:anim>
                                        <p:animEffect transition="in" filter="fade">
                                          <p:cBhvr>
                                            <p:cTn id="67" dur="500"/>
                                            <p:tgtEl>
                                              <p:spTgt spid="82"/>
                                            </p:tgtEl>
                                          </p:cBhvr>
                                        </p:animEffect>
                                      </p:childTnLst>
                                    </p:cTn>
                                  </p:par>
                                  <p:par>
                                    <p:cTn id="68" presetID="53" presetClass="entr" presetSubtype="16" fill="hold" nodeType="withEffect">
                                      <p:stCondLst>
                                        <p:cond delay="400"/>
                                      </p:stCondLst>
                                      <p:childTnLst>
                                        <p:set>
                                          <p:cBhvr>
                                            <p:cTn id="69" dur="1" fill="hold">
                                              <p:stCondLst>
                                                <p:cond delay="0"/>
                                              </p:stCondLst>
                                            </p:cTn>
                                            <p:tgtEl>
                                              <p:spTgt spid="85"/>
                                            </p:tgtEl>
                                            <p:attrNameLst>
                                              <p:attrName>style.visibility</p:attrName>
                                            </p:attrNameLst>
                                          </p:cBhvr>
                                          <p:to>
                                            <p:strVal val="visible"/>
                                          </p:to>
                                        </p:set>
                                        <p:anim calcmode="lin" valueType="num">
                                          <p:cBhvr>
                                            <p:cTn id="70" dur="500" fill="hold"/>
                                            <p:tgtEl>
                                              <p:spTgt spid="85"/>
                                            </p:tgtEl>
                                            <p:attrNameLst>
                                              <p:attrName>ppt_w</p:attrName>
                                            </p:attrNameLst>
                                          </p:cBhvr>
                                          <p:tavLst>
                                            <p:tav tm="0">
                                              <p:val>
                                                <p:fltVal val="0"/>
                                              </p:val>
                                            </p:tav>
                                            <p:tav tm="100000">
                                              <p:val>
                                                <p:strVal val="#ppt_w"/>
                                              </p:val>
                                            </p:tav>
                                          </p:tavLst>
                                        </p:anim>
                                        <p:anim calcmode="lin" valueType="num">
                                          <p:cBhvr>
                                            <p:cTn id="71" dur="500" fill="hold"/>
                                            <p:tgtEl>
                                              <p:spTgt spid="85"/>
                                            </p:tgtEl>
                                            <p:attrNameLst>
                                              <p:attrName>ppt_h</p:attrName>
                                            </p:attrNameLst>
                                          </p:cBhvr>
                                          <p:tavLst>
                                            <p:tav tm="0">
                                              <p:val>
                                                <p:fltVal val="0"/>
                                              </p:val>
                                            </p:tav>
                                            <p:tav tm="100000">
                                              <p:val>
                                                <p:strVal val="#ppt_h"/>
                                              </p:val>
                                            </p:tav>
                                          </p:tavLst>
                                        </p:anim>
                                        <p:animEffect transition="in" filter="fade">
                                          <p:cBhvr>
                                            <p:cTn id="72" dur="500"/>
                                            <p:tgtEl>
                                              <p:spTgt spid="85"/>
                                            </p:tgtEl>
                                          </p:cBhvr>
                                        </p:animEffect>
                                      </p:childTnLst>
                                    </p:cTn>
                                  </p:par>
                                  <p:par>
                                    <p:cTn id="73" presetID="53" presetClass="entr" presetSubtype="16" fill="hold" nodeType="withEffect">
                                      <p:stCondLst>
                                        <p:cond delay="200"/>
                                      </p:stCondLst>
                                      <p:childTnLst>
                                        <p:set>
                                          <p:cBhvr>
                                            <p:cTn id="74" dur="1" fill="hold">
                                              <p:stCondLst>
                                                <p:cond delay="0"/>
                                              </p:stCondLst>
                                            </p:cTn>
                                            <p:tgtEl>
                                              <p:spTgt spid="88"/>
                                            </p:tgtEl>
                                            <p:attrNameLst>
                                              <p:attrName>style.visibility</p:attrName>
                                            </p:attrNameLst>
                                          </p:cBhvr>
                                          <p:to>
                                            <p:strVal val="visible"/>
                                          </p:to>
                                        </p:set>
                                        <p:anim calcmode="lin" valueType="num">
                                          <p:cBhvr>
                                            <p:cTn id="75" dur="500" fill="hold"/>
                                            <p:tgtEl>
                                              <p:spTgt spid="88"/>
                                            </p:tgtEl>
                                            <p:attrNameLst>
                                              <p:attrName>ppt_w</p:attrName>
                                            </p:attrNameLst>
                                          </p:cBhvr>
                                          <p:tavLst>
                                            <p:tav tm="0">
                                              <p:val>
                                                <p:fltVal val="0"/>
                                              </p:val>
                                            </p:tav>
                                            <p:tav tm="100000">
                                              <p:val>
                                                <p:strVal val="#ppt_w"/>
                                              </p:val>
                                            </p:tav>
                                          </p:tavLst>
                                        </p:anim>
                                        <p:anim calcmode="lin" valueType="num">
                                          <p:cBhvr>
                                            <p:cTn id="76" dur="500" fill="hold"/>
                                            <p:tgtEl>
                                              <p:spTgt spid="88"/>
                                            </p:tgtEl>
                                            <p:attrNameLst>
                                              <p:attrName>ppt_h</p:attrName>
                                            </p:attrNameLst>
                                          </p:cBhvr>
                                          <p:tavLst>
                                            <p:tav tm="0">
                                              <p:val>
                                                <p:fltVal val="0"/>
                                              </p:val>
                                            </p:tav>
                                            <p:tav tm="100000">
                                              <p:val>
                                                <p:strVal val="#ppt_h"/>
                                              </p:val>
                                            </p:tav>
                                          </p:tavLst>
                                        </p:anim>
                                        <p:animEffect transition="in" filter="fade">
                                          <p:cBhvr>
                                            <p:cTn id="77" dur="500"/>
                                            <p:tgtEl>
                                              <p:spTgt spid="88"/>
                                            </p:tgtEl>
                                          </p:cBhvr>
                                        </p:animEffect>
                                      </p:childTnLst>
                                    </p:cTn>
                                  </p:par>
                                  <p:par>
                                    <p:cTn id="78" presetID="53" presetClass="entr" presetSubtype="16" fill="hold" grpId="0" nodeType="withEffect">
                                      <p:stCondLst>
                                        <p:cond delay="200"/>
                                      </p:stCondLst>
                                      <p:childTnLst>
                                        <p:set>
                                          <p:cBhvr>
                                            <p:cTn id="79" dur="1" fill="hold">
                                              <p:stCondLst>
                                                <p:cond delay="0"/>
                                              </p:stCondLst>
                                            </p:cTn>
                                            <p:tgtEl>
                                              <p:spTgt spid="91"/>
                                            </p:tgtEl>
                                            <p:attrNameLst>
                                              <p:attrName>style.visibility</p:attrName>
                                            </p:attrNameLst>
                                          </p:cBhvr>
                                          <p:to>
                                            <p:strVal val="visible"/>
                                          </p:to>
                                        </p:set>
                                        <p:anim calcmode="lin" valueType="num">
                                          <p:cBhvr>
                                            <p:cTn id="80" dur="500" fill="hold"/>
                                            <p:tgtEl>
                                              <p:spTgt spid="91"/>
                                            </p:tgtEl>
                                            <p:attrNameLst>
                                              <p:attrName>ppt_w</p:attrName>
                                            </p:attrNameLst>
                                          </p:cBhvr>
                                          <p:tavLst>
                                            <p:tav tm="0">
                                              <p:val>
                                                <p:fltVal val="0"/>
                                              </p:val>
                                            </p:tav>
                                            <p:tav tm="100000">
                                              <p:val>
                                                <p:strVal val="#ppt_w"/>
                                              </p:val>
                                            </p:tav>
                                          </p:tavLst>
                                        </p:anim>
                                        <p:anim calcmode="lin" valueType="num">
                                          <p:cBhvr>
                                            <p:cTn id="81" dur="500" fill="hold"/>
                                            <p:tgtEl>
                                              <p:spTgt spid="91"/>
                                            </p:tgtEl>
                                            <p:attrNameLst>
                                              <p:attrName>ppt_h</p:attrName>
                                            </p:attrNameLst>
                                          </p:cBhvr>
                                          <p:tavLst>
                                            <p:tav tm="0">
                                              <p:val>
                                                <p:fltVal val="0"/>
                                              </p:val>
                                            </p:tav>
                                            <p:tav tm="100000">
                                              <p:val>
                                                <p:strVal val="#ppt_h"/>
                                              </p:val>
                                            </p:tav>
                                          </p:tavLst>
                                        </p:anim>
                                        <p:animEffect transition="in" filter="fade">
                                          <p:cBhvr>
                                            <p:cTn id="82" dur="500"/>
                                            <p:tgtEl>
                                              <p:spTgt spid="91"/>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92"/>
                                            </p:tgtEl>
                                            <p:attrNameLst>
                                              <p:attrName>style.visibility</p:attrName>
                                            </p:attrNameLst>
                                          </p:cBhvr>
                                          <p:to>
                                            <p:strVal val="visible"/>
                                          </p:to>
                                        </p:set>
                                        <p:anim calcmode="lin" valueType="num">
                                          <p:cBhvr>
                                            <p:cTn id="85" dur="500" fill="hold"/>
                                            <p:tgtEl>
                                              <p:spTgt spid="92"/>
                                            </p:tgtEl>
                                            <p:attrNameLst>
                                              <p:attrName>ppt_w</p:attrName>
                                            </p:attrNameLst>
                                          </p:cBhvr>
                                          <p:tavLst>
                                            <p:tav tm="0">
                                              <p:val>
                                                <p:fltVal val="0"/>
                                              </p:val>
                                            </p:tav>
                                            <p:tav tm="100000">
                                              <p:val>
                                                <p:strVal val="#ppt_w"/>
                                              </p:val>
                                            </p:tav>
                                          </p:tavLst>
                                        </p:anim>
                                        <p:anim calcmode="lin" valueType="num">
                                          <p:cBhvr>
                                            <p:cTn id="86" dur="500" fill="hold"/>
                                            <p:tgtEl>
                                              <p:spTgt spid="92"/>
                                            </p:tgtEl>
                                            <p:attrNameLst>
                                              <p:attrName>ppt_h</p:attrName>
                                            </p:attrNameLst>
                                          </p:cBhvr>
                                          <p:tavLst>
                                            <p:tav tm="0">
                                              <p:val>
                                                <p:fltVal val="0"/>
                                              </p:val>
                                            </p:tav>
                                            <p:tav tm="100000">
                                              <p:val>
                                                <p:strVal val="#ppt_h"/>
                                              </p:val>
                                            </p:tav>
                                          </p:tavLst>
                                        </p:anim>
                                        <p:animEffect transition="in" filter="fade">
                                          <p:cBhvr>
                                            <p:cTn id="87" dur="500"/>
                                            <p:tgtEl>
                                              <p:spTgt spid="92"/>
                                            </p:tgtEl>
                                          </p:cBhvr>
                                        </p:animEffect>
                                      </p:childTnLst>
                                    </p:cTn>
                                  </p:par>
                                  <p:par>
                                    <p:cTn id="88" presetID="53" presetClass="entr" presetSubtype="16" fill="hold" nodeType="withEffect">
                                      <p:stCondLst>
                                        <p:cond delay="400"/>
                                      </p:stCondLst>
                                      <p:childTnLst>
                                        <p:set>
                                          <p:cBhvr>
                                            <p:cTn id="89" dur="1" fill="hold">
                                              <p:stCondLst>
                                                <p:cond delay="0"/>
                                              </p:stCondLst>
                                            </p:cTn>
                                            <p:tgtEl>
                                              <p:spTgt spid="93"/>
                                            </p:tgtEl>
                                            <p:attrNameLst>
                                              <p:attrName>style.visibility</p:attrName>
                                            </p:attrNameLst>
                                          </p:cBhvr>
                                          <p:to>
                                            <p:strVal val="visible"/>
                                          </p:to>
                                        </p:set>
                                        <p:anim calcmode="lin" valueType="num">
                                          <p:cBhvr>
                                            <p:cTn id="90" dur="500" fill="hold"/>
                                            <p:tgtEl>
                                              <p:spTgt spid="93"/>
                                            </p:tgtEl>
                                            <p:attrNameLst>
                                              <p:attrName>ppt_w</p:attrName>
                                            </p:attrNameLst>
                                          </p:cBhvr>
                                          <p:tavLst>
                                            <p:tav tm="0">
                                              <p:val>
                                                <p:fltVal val="0"/>
                                              </p:val>
                                            </p:tav>
                                            <p:tav tm="100000">
                                              <p:val>
                                                <p:strVal val="#ppt_w"/>
                                              </p:val>
                                            </p:tav>
                                          </p:tavLst>
                                        </p:anim>
                                        <p:anim calcmode="lin" valueType="num">
                                          <p:cBhvr>
                                            <p:cTn id="91" dur="500" fill="hold"/>
                                            <p:tgtEl>
                                              <p:spTgt spid="93"/>
                                            </p:tgtEl>
                                            <p:attrNameLst>
                                              <p:attrName>ppt_h</p:attrName>
                                            </p:attrNameLst>
                                          </p:cBhvr>
                                          <p:tavLst>
                                            <p:tav tm="0">
                                              <p:val>
                                                <p:fltVal val="0"/>
                                              </p:val>
                                            </p:tav>
                                            <p:tav tm="100000">
                                              <p:val>
                                                <p:strVal val="#ppt_h"/>
                                              </p:val>
                                            </p:tav>
                                          </p:tavLst>
                                        </p:anim>
                                        <p:animEffect transition="in" filter="fade">
                                          <p:cBhvr>
                                            <p:cTn id="92" dur="500"/>
                                            <p:tgtEl>
                                              <p:spTgt spid="93"/>
                                            </p:tgtEl>
                                          </p:cBhvr>
                                        </p:animEffect>
                                      </p:childTnLst>
                                    </p:cTn>
                                  </p:par>
                                  <p:par>
                                    <p:cTn id="93" presetID="53" presetClass="entr" presetSubtype="16" fill="hold" grpId="0" nodeType="withEffect">
                                      <p:stCondLst>
                                        <p:cond delay="400"/>
                                      </p:stCondLst>
                                      <p:childTnLst>
                                        <p:set>
                                          <p:cBhvr>
                                            <p:cTn id="94" dur="1" fill="hold">
                                              <p:stCondLst>
                                                <p:cond delay="0"/>
                                              </p:stCondLst>
                                            </p:cTn>
                                            <p:tgtEl>
                                              <p:spTgt spid="96"/>
                                            </p:tgtEl>
                                            <p:attrNameLst>
                                              <p:attrName>style.visibility</p:attrName>
                                            </p:attrNameLst>
                                          </p:cBhvr>
                                          <p:to>
                                            <p:strVal val="visible"/>
                                          </p:to>
                                        </p:set>
                                        <p:anim calcmode="lin" valueType="num">
                                          <p:cBhvr>
                                            <p:cTn id="95" dur="500" fill="hold"/>
                                            <p:tgtEl>
                                              <p:spTgt spid="96"/>
                                            </p:tgtEl>
                                            <p:attrNameLst>
                                              <p:attrName>ppt_w</p:attrName>
                                            </p:attrNameLst>
                                          </p:cBhvr>
                                          <p:tavLst>
                                            <p:tav tm="0">
                                              <p:val>
                                                <p:fltVal val="0"/>
                                              </p:val>
                                            </p:tav>
                                            <p:tav tm="100000">
                                              <p:val>
                                                <p:strVal val="#ppt_w"/>
                                              </p:val>
                                            </p:tav>
                                          </p:tavLst>
                                        </p:anim>
                                        <p:anim calcmode="lin" valueType="num">
                                          <p:cBhvr>
                                            <p:cTn id="96" dur="500" fill="hold"/>
                                            <p:tgtEl>
                                              <p:spTgt spid="96"/>
                                            </p:tgtEl>
                                            <p:attrNameLst>
                                              <p:attrName>ppt_h</p:attrName>
                                            </p:attrNameLst>
                                          </p:cBhvr>
                                          <p:tavLst>
                                            <p:tav tm="0">
                                              <p:val>
                                                <p:fltVal val="0"/>
                                              </p:val>
                                            </p:tav>
                                            <p:tav tm="100000">
                                              <p:val>
                                                <p:strVal val="#ppt_h"/>
                                              </p:val>
                                            </p:tav>
                                          </p:tavLst>
                                        </p:anim>
                                        <p:animEffect transition="in" filter="fade">
                                          <p:cBhvr>
                                            <p:cTn id="97" dur="500"/>
                                            <p:tgtEl>
                                              <p:spTgt spid="96"/>
                                            </p:tgtEl>
                                          </p:cBhvr>
                                        </p:animEffect>
                                      </p:childTnLst>
                                    </p:cTn>
                                  </p:par>
                                  <p:par>
                                    <p:cTn id="98" presetID="53" presetClass="entr" presetSubtype="16" fill="hold" grpId="0" nodeType="withEffect">
                                      <p:stCondLst>
                                        <p:cond delay="200"/>
                                      </p:stCondLst>
                                      <p:childTnLst>
                                        <p:set>
                                          <p:cBhvr>
                                            <p:cTn id="99" dur="1" fill="hold">
                                              <p:stCondLst>
                                                <p:cond delay="0"/>
                                              </p:stCondLst>
                                            </p:cTn>
                                            <p:tgtEl>
                                              <p:spTgt spid="97"/>
                                            </p:tgtEl>
                                            <p:attrNameLst>
                                              <p:attrName>style.visibility</p:attrName>
                                            </p:attrNameLst>
                                          </p:cBhvr>
                                          <p:to>
                                            <p:strVal val="visible"/>
                                          </p:to>
                                        </p:set>
                                        <p:anim calcmode="lin" valueType="num">
                                          <p:cBhvr>
                                            <p:cTn id="100" dur="500" fill="hold"/>
                                            <p:tgtEl>
                                              <p:spTgt spid="97"/>
                                            </p:tgtEl>
                                            <p:attrNameLst>
                                              <p:attrName>ppt_w</p:attrName>
                                            </p:attrNameLst>
                                          </p:cBhvr>
                                          <p:tavLst>
                                            <p:tav tm="0">
                                              <p:val>
                                                <p:fltVal val="0"/>
                                              </p:val>
                                            </p:tav>
                                            <p:tav tm="100000">
                                              <p:val>
                                                <p:strVal val="#ppt_w"/>
                                              </p:val>
                                            </p:tav>
                                          </p:tavLst>
                                        </p:anim>
                                        <p:anim calcmode="lin" valueType="num">
                                          <p:cBhvr>
                                            <p:cTn id="101" dur="500" fill="hold"/>
                                            <p:tgtEl>
                                              <p:spTgt spid="97"/>
                                            </p:tgtEl>
                                            <p:attrNameLst>
                                              <p:attrName>ppt_h</p:attrName>
                                            </p:attrNameLst>
                                          </p:cBhvr>
                                          <p:tavLst>
                                            <p:tav tm="0">
                                              <p:val>
                                                <p:fltVal val="0"/>
                                              </p:val>
                                            </p:tav>
                                            <p:tav tm="100000">
                                              <p:val>
                                                <p:strVal val="#ppt_h"/>
                                              </p:val>
                                            </p:tav>
                                          </p:tavLst>
                                        </p:anim>
                                        <p:animEffect transition="in" filter="fade">
                                          <p:cBhvr>
                                            <p:cTn id="102" dur="500"/>
                                            <p:tgtEl>
                                              <p:spTgt spid="97"/>
                                            </p:tgtEl>
                                          </p:cBhvr>
                                        </p:animEffect>
                                      </p:childTnLst>
                                    </p:cTn>
                                  </p:par>
                                  <p:par>
                                    <p:cTn id="103" presetID="53" presetClass="entr" presetSubtype="16" fill="hold" nodeType="withEffect">
                                      <p:stCondLst>
                                        <p:cond delay="400"/>
                                      </p:stCondLst>
                                      <p:childTnLst>
                                        <p:set>
                                          <p:cBhvr>
                                            <p:cTn id="104" dur="1" fill="hold">
                                              <p:stCondLst>
                                                <p:cond delay="0"/>
                                              </p:stCondLst>
                                            </p:cTn>
                                            <p:tgtEl>
                                              <p:spTgt spid="98"/>
                                            </p:tgtEl>
                                            <p:attrNameLst>
                                              <p:attrName>style.visibility</p:attrName>
                                            </p:attrNameLst>
                                          </p:cBhvr>
                                          <p:to>
                                            <p:strVal val="visible"/>
                                          </p:to>
                                        </p:set>
                                        <p:anim calcmode="lin" valueType="num">
                                          <p:cBhvr>
                                            <p:cTn id="105" dur="500" fill="hold"/>
                                            <p:tgtEl>
                                              <p:spTgt spid="98"/>
                                            </p:tgtEl>
                                            <p:attrNameLst>
                                              <p:attrName>ppt_w</p:attrName>
                                            </p:attrNameLst>
                                          </p:cBhvr>
                                          <p:tavLst>
                                            <p:tav tm="0">
                                              <p:val>
                                                <p:fltVal val="0"/>
                                              </p:val>
                                            </p:tav>
                                            <p:tav tm="100000">
                                              <p:val>
                                                <p:strVal val="#ppt_w"/>
                                              </p:val>
                                            </p:tav>
                                          </p:tavLst>
                                        </p:anim>
                                        <p:anim calcmode="lin" valueType="num">
                                          <p:cBhvr>
                                            <p:cTn id="106" dur="500" fill="hold"/>
                                            <p:tgtEl>
                                              <p:spTgt spid="98"/>
                                            </p:tgtEl>
                                            <p:attrNameLst>
                                              <p:attrName>ppt_h</p:attrName>
                                            </p:attrNameLst>
                                          </p:cBhvr>
                                          <p:tavLst>
                                            <p:tav tm="0">
                                              <p:val>
                                                <p:fltVal val="0"/>
                                              </p:val>
                                            </p:tav>
                                            <p:tav tm="100000">
                                              <p:val>
                                                <p:strVal val="#ppt_h"/>
                                              </p:val>
                                            </p:tav>
                                          </p:tavLst>
                                        </p:anim>
                                        <p:animEffect transition="in" filter="fade">
                                          <p:cBhvr>
                                            <p:cTn id="107" dur="500"/>
                                            <p:tgtEl>
                                              <p:spTgt spid="98"/>
                                            </p:tgtEl>
                                          </p:cBhvr>
                                        </p:animEffect>
                                      </p:childTnLst>
                                    </p:cTn>
                                  </p:par>
                                  <p:par>
                                    <p:cTn id="108" presetID="53" presetClass="entr" presetSubtype="16" fill="hold" grpId="0" nodeType="withEffect">
                                      <p:stCondLst>
                                        <p:cond delay="200"/>
                                      </p:stCondLst>
                                      <p:childTnLst>
                                        <p:set>
                                          <p:cBhvr>
                                            <p:cTn id="109" dur="1" fill="hold">
                                              <p:stCondLst>
                                                <p:cond delay="0"/>
                                              </p:stCondLst>
                                            </p:cTn>
                                            <p:tgtEl>
                                              <p:spTgt spid="101"/>
                                            </p:tgtEl>
                                            <p:attrNameLst>
                                              <p:attrName>style.visibility</p:attrName>
                                            </p:attrNameLst>
                                          </p:cBhvr>
                                          <p:to>
                                            <p:strVal val="visible"/>
                                          </p:to>
                                        </p:set>
                                        <p:anim calcmode="lin" valueType="num">
                                          <p:cBhvr>
                                            <p:cTn id="110" dur="500" fill="hold"/>
                                            <p:tgtEl>
                                              <p:spTgt spid="101"/>
                                            </p:tgtEl>
                                            <p:attrNameLst>
                                              <p:attrName>ppt_w</p:attrName>
                                            </p:attrNameLst>
                                          </p:cBhvr>
                                          <p:tavLst>
                                            <p:tav tm="0">
                                              <p:val>
                                                <p:fltVal val="0"/>
                                              </p:val>
                                            </p:tav>
                                            <p:tav tm="100000">
                                              <p:val>
                                                <p:strVal val="#ppt_w"/>
                                              </p:val>
                                            </p:tav>
                                          </p:tavLst>
                                        </p:anim>
                                        <p:anim calcmode="lin" valueType="num">
                                          <p:cBhvr>
                                            <p:cTn id="111" dur="500" fill="hold"/>
                                            <p:tgtEl>
                                              <p:spTgt spid="101"/>
                                            </p:tgtEl>
                                            <p:attrNameLst>
                                              <p:attrName>ppt_h</p:attrName>
                                            </p:attrNameLst>
                                          </p:cBhvr>
                                          <p:tavLst>
                                            <p:tav tm="0">
                                              <p:val>
                                                <p:fltVal val="0"/>
                                              </p:val>
                                            </p:tav>
                                            <p:tav tm="100000">
                                              <p:val>
                                                <p:strVal val="#ppt_h"/>
                                              </p:val>
                                            </p:tav>
                                          </p:tavLst>
                                        </p:anim>
                                        <p:animEffect transition="in" filter="fade">
                                          <p:cBhvr>
                                            <p:cTn id="112" dur="500"/>
                                            <p:tgtEl>
                                              <p:spTgt spid="101"/>
                                            </p:tgtEl>
                                          </p:cBhvr>
                                        </p:animEffect>
                                      </p:childTnLst>
                                    </p:cTn>
                                  </p:par>
                                  <p:par>
                                    <p:cTn id="113" presetID="12" presetClass="entr" presetSubtype="8" fill="hold" grpId="0" nodeType="withEffect">
                                      <p:stCondLst>
                                        <p:cond delay="200"/>
                                      </p:stCondLst>
                                      <p:childTnLst>
                                        <p:set>
                                          <p:cBhvr>
                                            <p:cTn id="114" dur="1" fill="hold">
                                              <p:stCondLst>
                                                <p:cond delay="0"/>
                                              </p:stCondLst>
                                            </p:cTn>
                                            <p:tgtEl>
                                              <p:spTgt spid="102"/>
                                            </p:tgtEl>
                                            <p:attrNameLst>
                                              <p:attrName>style.visibility</p:attrName>
                                            </p:attrNameLst>
                                          </p:cBhvr>
                                          <p:to>
                                            <p:strVal val="visible"/>
                                          </p:to>
                                        </p:set>
                                        <p:anim calcmode="lin" valueType="num">
                                          <p:cBhvr additive="base">
                                            <p:cTn id="115" dur="300"/>
                                            <p:tgtEl>
                                              <p:spTgt spid="102"/>
                                            </p:tgtEl>
                                            <p:attrNameLst>
                                              <p:attrName>ppt_x</p:attrName>
                                            </p:attrNameLst>
                                          </p:cBhvr>
                                          <p:tavLst>
                                            <p:tav tm="0">
                                              <p:val>
                                                <p:strVal val="#ppt_x-#ppt_w*1.125000"/>
                                              </p:val>
                                            </p:tav>
                                            <p:tav tm="100000">
                                              <p:val>
                                                <p:strVal val="#ppt_x"/>
                                              </p:val>
                                            </p:tav>
                                          </p:tavLst>
                                        </p:anim>
                                        <p:animEffect transition="in" filter="wipe(right)">
                                          <p:cBhvr>
                                            <p:cTn id="116" dur="300"/>
                                            <p:tgtEl>
                                              <p:spTgt spid="102"/>
                                            </p:tgtEl>
                                          </p:cBhvr>
                                        </p:animEffect>
                                      </p:childTnLst>
                                    </p:cTn>
                                  </p:par>
                                  <p:par>
                                    <p:cTn id="117" presetID="12" presetClass="entr" presetSubtype="8" fill="hold" grpId="0" nodeType="withEffect">
                                      <p:stCondLst>
                                        <p:cond delay="200"/>
                                      </p:stCondLst>
                                      <p:childTnLst>
                                        <p:set>
                                          <p:cBhvr>
                                            <p:cTn id="118" dur="1" fill="hold">
                                              <p:stCondLst>
                                                <p:cond delay="0"/>
                                              </p:stCondLst>
                                            </p:cTn>
                                            <p:tgtEl>
                                              <p:spTgt spid="103"/>
                                            </p:tgtEl>
                                            <p:attrNameLst>
                                              <p:attrName>style.visibility</p:attrName>
                                            </p:attrNameLst>
                                          </p:cBhvr>
                                          <p:to>
                                            <p:strVal val="visible"/>
                                          </p:to>
                                        </p:set>
                                        <p:anim calcmode="lin" valueType="num">
                                          <p:cBhvr additive="base">
                                            <p:cTn id="119" dur="300"/>
                                            <p:tgtEl>
                                              <p:spTgt spid="103"/>
                                            </p:tgtEl>
                                            <p:attrNameLst>
                                              <p:attrName>ppt_x</p:attrName>
                                            </p:attrNameLst>
                                          </p:cBhvr>
                                          <p:tavLst>
                                            <p:tav tm="0">
                                              <p:val>
                                                <p:strVal val="#ppt_x-#ppt_w*1.125000"/>
                                              </p:val>
                                            </p:tav>
                                            <p:tav tm="100000">
                                              <p:val>
                                                <p:strVal val="#ppt_x"/>
                                              </p:val>
                                            </p:tav>
                                          </p:tavLst>
                                        </p:anim>
                                        <p:animEffect transition="in" filter="wipe(right)">
                                          <p:cBhvr>
                                            <p:cTn id="120" dur="300"/>
                                            <p:tgtEl>
                                              <p:spTgt spid="103"/>
                                            </p:tgtEl>
                                          </p:cBhvr>
                                        </p:animEffect>
                                      </p:childTnLst>
                                    </p:cTn>
                                  </p:par>
                                  <p:par>
                                    <p:cTn id="121" presetID="12" presetClass="entr" presetSubtype="8" fill="hold" grpId="0" nodeType="withEffect">
                                      <p:stCondLst>
                                        <p:cond delay="200"/>
                                      </p:stCondLst>
                                      <p:childTnLst>
                                        <p:set>
                                          <p:cBhvr>
                                            <p:cTn id="122" dur="1" fill="hold">
                                              <p:stCondLst>
                                                <p:cond delay="0"/>
                                              </p:stCondLst>
                                            </p:cTn>
                                            <p:tgtEl>
                                              <p:spTgt spid="104"/>
                                            </p:tgtEl>
                                            <p:attrNameLst>
                                              <p:attrName>style.visibility</p:attrName>
                                            </p:attrNameLst>
                                          </p:cBhvr>
                                          <p:to>
                                            <p:strVal val="visible"/>
                                          </p:to>
                                        </p:set>
                                        <p:anim calcmode="lin" valueType="num">
                                          <p:cBhvr additive="base">
                                            <p:cTn id="123" dur="300"/>
                                            <p:tgtEl>
                                              <p:spTgt spid="104"/>
                                            </p:tgtEl>
                                            <p:attrNameLst>
                                              <p:attrName>ppt_x</p:attrName>
                                            </p:attrNameLst>
                                          </p:cBhvr>
                                          <p:tavLst>
                                            <p:tav tm="0">
                                              <p:val>
                                                <p:strVal val="#ppt_x-#ppt_w*1.125000"/>
                                              </p:val>
                                            </p:tav>
                                            <p:tav tm="100000">
                                              <p:val>
                                                <p:strVal val="#ppt_x"/>
                                              </p:val>
                                            </p:tav>
                                          </p:tavLst>
                                        </p:anim>
                                        <p:animEffect transition="in" filter="wipe(right)">
                                          <p:cBhvr>
                                            <p:cTn id="124" dur="300"/>
                                            <p:tgtEl>
                                              <p:spTgt spid="104"/>
                                            </p:tgtEl>
                                          </p:cBhvr>
                                        </p:animEffect>
                                      </p:childTnLst>
                                    </p:cTn>
                                  </p:par>
                                  <p:par>
                                    <p:cTn id="125" presetID="12" presetClass="entr" presetSubtype="8" fill="hold" grpId="0" nodeType="withEffect">
                                      <p:stCondLst>
                                        <p:cond delay="200"/>
                                      </p:stCondLst>
                                      <p:childTnLst>
                                        <p:set>
                                          <p:cBhvr>
                                            <p:cTn id="126" dur="1" fill="hold">
                                              <p:stCondLst>
                                                <p:cond delay="0"/>
                                              </p:stCondLst>
                                            </p:cTn>
                                            <p:tgtEl>
                                              <p:spTgt spid="105"/>
                                            </p:tgtEl>
                                            <p:attrNameLst>
                                              <p:attrName>style.visibility</p:attrName>
                                            </p:attrNameLst>
                                          </p:cBhvr>
                                          <p:to>
                                            <p:strVal val="visible"/>
                                          </p:to>
                                        </p:set>
                                        <p:anim calcmode="lin" valueType="num">
                                          <p:cBhvr additive="base">
                                            <p:cTn id="127" dur="300"/>
                                            <p:tgtEl>
                                              <p:spTgt spid="105"/>
                                            </p:tgtEl>
                                            <p:attrNameLst>
                                              <p:attrName>ppt_x</p:attrName>
                                            </p:attrNameLst>
                                          </p:cBhvr>
                                          <p:tavLst>
                                            <p:tav tm="0">
                                              <p:val>
                                                <p:strVal val="#ppt_x-#ppt_w*1.125000"/>
                                              </p:val>
                                            </p:tav>
                                            <p:tav tm="100000">
                                              <p:val>
                                                <p:strVal val="#ppt_x"/>
                                              </p:val>
                                            </p:tav>
                                          </p:tavLst>
                                        </p:anim>
                                        <p:animEffect transition="in" filter="wipe(right)">
                                          <p:cBhvr>
                                            <p:cTn id="128" dur="3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27" grpId="0"/>
          <p:bldP spid="49" grpId="0"/>
          <p:bldP spid="50" grpId="0"/>
          <p:bldP spid="51" grpId="0"/>
          <p:bldP spid="52" grpId="0"/>
          <p:bldP spid="80" grpId="0" animBg="1"/>
          <p:bldP spid="81" grpId="0" animBg="1"/>
          <p:bldP spid="91" grpId="0" animBg="1"/>
          <p:bldP spid="92" grpId="0" animBg="1"/>
          <p:bldP spid="96" grpId="0" animBg="1"/>
          <p:bldP spid="97" grpId="0" animBg="1"/>
          <p:bldP spid="101" grpId="0" animBg="1"/>
          <p:bldP spid="102" grpId="0"/>
          <p:bldP spid="103" grpId="0"/>
          <p:bldP spid="104" grpId="0"/>
          <p:bldP spid="105"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59972" y="1153828"/>
            <a:ext cx="2715343" cy="2714990"/>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5842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lvl="0" algn="ctr"/>
            <a:r>
              <a:rPr lang="en-US" altLang="zh-CN" sz="4800" dirty="0" smtClean="0">
                <a:ln w="12700">
                  <a:noFill/>
                </a:ln>
                <a:solidFill>
                  <a:srgbClr val="0070C0"/>
                </a:solidFill>
                <a:latin typeface="Impact" panose="020B0806030902050204" pitchFamily="34" charset="0"/>
                <a:ea typeface="微软雅黑" pitchFamily="34" charset="-122"/>
              </a:rPr>
              <a:t>Part</a:t>
            </a:r>
            <a:r>
              <a:rPr lang="en-US" altLang="zh-CN" sz="4800" dirty="0" smtClean="0">
                <a:ln w="12700">
                  <a:noFill/>
                </a:ln>
                <a:solidFill>
                  <a:srgbClr val="0070C0"/>
                </a:solidFill>
                <a:latin typeface="Helvetica Neue Condensed" pitchFamily="50" charset="0"/>
                <a:ea typeface="微软雅黑" pitchFamily="34" charset="-122"/>
              </a:rPr>
              <a:t> </a:t>
            </a:r>
            <a:r>
              <a:rPr lang="en-US" altLang="zh-CN" sz="4800" dirty="0" smtClean="0">
                <a:ln w="12700">
                  <a:noFill/>
                </a:ln>
                <a:solidFill>
                  <a:srgbClr val="0070C0"/>
                </a:solidFill>
                <a:latin typeface="Impact" panose="020B0806030902050204" pitchFamily="34" charset="0"/>
                <a:ea typeface="微软雅黑" pitchFamily="34" charset="-122"/>
              </a:rPr>
              <a:t>5</a:t>
            </a:r>
            <a:endParaRPr lang="zh-CN" altLang="en-US" sz="4800" dirty="0">
              <a:ln w="12700">
                <a:noFill/>
              </a:ln>
              <a:solidFill>
                <a:srgbClr val="0070C0"/>
              </a:solidFill>
              <a:latin typeface="Impact" panose="020B0806030902050204" pitchFamily="34" charset="0"/>
              <a:ea typeface="微软雅黑" pitchFamily="34" charset="-122"/>
            </a:endParaRPr>
          </a:p>
        </p:txBody>
      </p:sp>
      <p:sp>
        <p:nvSpPr>
          <p:cNvPr id="12" name="Freeform 6"/>
          <p:cNvSpPr>
            <a:spLocks/>
          </p:cNvSpPr>
          <p:nvPr/>
        </p:nvSpPr>
        <p:spPr bwMode="auto">
          <a:xfrm>
            <a:off x="1751251" y="1354932"/>
            <a:ext cx="2021944" cy="2513410"/>
          </a:xfrm>
          <a:custGeom>
            <a:avLst/>
            <a:gdLst>
              <a:gd name="T0" fmla="*/ 1130 w 1696"/>
              <a:gd name="T1" fmla="*/ 0 h 2108"/>
              <a:gd name="T2" fmla="*/ 1696 w 1696"/>
              <a:gd name="T3" fmla="*/ 978 h 2108"/>
              <a:gd name="T4" fmla="*/ 566 w 1696"/>
              <a:gd name="T5" fmla="*/ 2108 h 2108"/>
              <a:gd name="T6" fmla="*/ 0 w 1696"/>
              <a:gd name="T7" fmla="*/ 1956 h 2108"/>
            </a:gdLst>
            <a:ahLst/>
            <a:cxnLst>
              <a:cxn ang="0">
                <a:pos x="T0" y="T1"/>
              </a:cxn>
              <a:cxn ang="0">
                <a:pos x="T2" y="T3"/>
              </a:cxn>
              <a:cxn ang="0">
                <a:pos x="T4" y="T5"/>
              </a:cxn>
              <a:cxn ang="0">
                <a:pos x="T6" y="T7"/>
              </a:cxn>
            </a:cxnLst>
            <a:rect l="0" t="0" r="r" b="b"/>
            <a:pathLst>
              <a:path w="1696" h="2108">
                <a:moveTo>
                  <a:pt x="1130" y="0"/>
                </a:moveTo>
                <a:cubicBezTo>
                  <a:pt x="1468" y="195"/>
                  <a:pt x="1696" y="560"/>
                  <a:pt x="1696" y="978"/>
                </a:cubicBezTo>
                <a:cubicBezTo>
                  <a:pt x="1696" y="1602"/>
                  <a:pt x="1190" y="2108"/>
                  <a:pt x="566" y="2108"/>
                </a:cubicBezTo>
                <a:cubicBezTo>
                  <a:pt x="360" y="2108"/>
                  <a:pt x="167" y="2052"/>
                  <a:pt x="0" y="1956"/>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3" name="Freeform 7"/>
          <p:cNvSpPr>
            <a:spLocks/>
          </p:cNvSpPr>
          <p:nvPr/>
        </p:nvSpPr>
        <p:spPr bwMode="auto">
          <a:xfrm>
            <a:off x="1079651" y="1175148"/>
            <a:ext cx="2018372" cy="2512219"/>
          </a:xfrm>
          <a:custGeom>
            <a:avLst/>
            <a:gdLst>
              <a:gd name="T0" fmla="*/ 563 w 1693"/>
              <a:gd name="T1" fmla="*/ 2107 h 2107"/>
              <a:gd name="T2" fmla="*/ 0 w 1693"/>
              <a:gd name="T3" fmla="*/ 1129 h 2107"/>
              <a:gd name="T4" fmla="*/ 1129 w 1693"/>
              <a:gd name="T5" fmla="*/ 0 h 2107"/>
              <a:gd name="T6" fmla="*/ 1693 w 1693"/>
              <a:gd name="T7" fmla="*/ 151 h 2107"/>
            </a:gdLst>
            <a:ahLst/>
            <a:cxnLst>
              <a:cxn ang="0">
                <a:pos x="T0" y="T1"/>
              </a:cxn>
              <a:cxn ang="0">
                <a:pos x="T2" y="T3"/>
              </a:cxn>
              <a:cxn ang="0">
                <a:pos x="T4" y="T5"/>
              </a:cxn>
              <a:cxn ang="0">
                <a:pos x="T6" y="T7"/>
              </a:cxn>
            </a:cxnLst>
            <a:rect l="0" t="0" r="r" b="b"/>
            <a:pathLst>
              <a:path w="1693" h="2107">
                <a:moveTo>
                  <a:pt x="563" y="2107"/>
                </a:moveTo>
                <a:cubicBezTo>
                  <a:pt x="227" y="1911"/>
                  <a:pt x="0" y="1547"/>
                  <a:pt x="0" y="1129"/>
                </a:cubicBezTo>
                <a:cubicBezTo>
                  <a:pt x="0" y="506"/>
                  <a:pt x="506" y="0"/>
                  <a:pt x="1129" y="0"/>
                </a:cubicBezTo>
                <a:cubicBezTo>
                  <a:pt x="1335" y="0"/>
                  <a:pt x="1527" y="55"/>
                  <a:pt x="1693" y="151"/>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4" name="Line 8"/>
          <p:cNvSpPr>
            <a:spLocks noChangeShapeType="1"/>
          </p:cNvSpPr>
          <p:nvPr/>
        </p:nvSpPr>
        <p:spPr bwMode="auto">
          <a:xfrm flipH="1" flipV="1">
            <a:off x="839113" y="2382"/>
            <a:ext cx="2263673" cy="13549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5" name="Line 9"/>
          <p:cNvSpPr>
            <a:spLocks noChangeShapeType="1"/>
          </p:cNvSpPr>
          <p:nvPr/>
        </p:nvSpPr>
        <p:spPr bwMode="auto">
          <a:xfrm flipH="1" flipV="1">
            <a:off x="1745297" y="3682604"/>
            <a:ext cx="2442290" cy="14692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6" name="TextBox 1"/>
          <p:cNvSpPr txBox="1"/>
          <p:nvPr/>
        </p:nvSpPr>
        <p:spPr>
          <a:xfrm>
            <a:off x="4914731" y="1773787"/>
            <a:ext cx="1877437" cy="553998"/>
          </a:xfrm>
          <a:prstGeom prst="rect">
            <a:avLst/>
          </a:prstGeom>
          <a:noFill/>
        </p:spPr>
        <p:txBody>
          <a:bodyPr wrap="none" rtlCol="0">
            <a:spAutoFit/>
          </a:bodyPr>
          <a:lstStyle/>
          <a:p>
            <a:pPr marL="0" lvl="1"/>
            <a:r>
              <a:rPr lang="zh-CN" altLang="en-US" sz="3000" b="1" spc="300" dirty="0">
                <a:solidFill>
                  <a:srgbClr val="0070C0"/>
                </a:solidFill>
                <a:latin typeface="微软雅黑" pitchFamily="34" charset="-122"/>
                <a:ea typeface="微软雅黑" pitchFamily="34" charset="-122"/>
              </a:rPr>
              <a:t>相关建议</a:t>
            </a:r>
          </a:p>
        </p:txBody>
      </p:sp>
      <p:cxnSp>
        <p:nvCxnSpPr>
          <p:cNvPr id="17" name="直接连接符 16"/>
          <p:cNvCxnSpPr/>
          <p:nvPr/>
        </p:nvCxnSpPr>
        <p:spPr>
          <a:xfrm flipV="1">
            <a:off x="4574775" y="1275606"/>
            <a:ext cx="0" cy="2808312"/>
          </a:xfrm>
          <a:prstGeom prst="line">
            <a:avLst/>
          </a:prstGeom>
          <a:ln w="1905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a:spLocks noChangeArrowheads="1"/>
          </p:cNvSpPr>
          <p:nvPr/>
        </p:nvSpPr>
        <p:spPr bwMode="auto">
          <a:xfrm>
            <a:off x="4985502" y="2475258"/>
            <a:ext cx="1871662"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有关建议</a:t>
            </a:r>
          </a:p>
        </p:txBody>
      </p:sp>
      <p:sp>
        <p:nvSpPr>
          <p:cNvPr id="19" name="TextBox 39"/>
          <p:cNvSpPr>
            <a:spLocks noChangeArrowheads="1"/>
          </p:cNvSpPr>
          <p:nvPr/>
        </p:nvSpPr>
        <p:spPr bwMode="auto">
          <a:xfrm>
            <a:off x="4985502" y="3008659"/>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相关对策</a:t>
            </a:r>
          </a:p>
        </p:txBody>
      </p:sp>
      <p:sp>
        <p:nvSpPr>
          <p:cNvPr id="23" name="TextBox 39"/>
          <p:cNvSpPr>
            <a:spLocks noChangeArrowheads="1"/>
          </p:cNvSpPr>
          <p:nvPr/>
        </p:nvSpPr>
        <p:spPr bwMode="auto">
          <a:xfrm>
            <a:off x="4985502" y="2742752"/>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评估分析</a:t>
            </a:r>
          </a:p>
        </p:txBody>
      </p:sp>
    </p:spTree>
    <p:extLst>
      <p:ext uri="{BB962C8B-B14F-4D97-AF65-F5344CB8AC3E}">
        <p14:creationId xmlns:p14="http://schemas.microsoft.com/office/powerpoint/2010/main" val="1061463771"/>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par>
                                <p:cTn id="11" presetID="22" presetClass="exit" presetSubtype="4" fill="hold" grpId="1" nodeType="withEffect">
                                  <p:stCondLst>
                                    <p:cond delay="300"/>
                                  </p:stCondLst>
                                  <p:childTnLst>
                                    <p:animEffect transition="out" filter="wipe(down)">
                                      <p:cBhvr>
                                        <p:cTn id="12" dur="500"/>
                                        <p:tgtEl>
                                          <p:spTgt spid="15"/>
                                        </p:tgtEl>
                                      </p:cBhvr>
                                    </p:animEffect>
                                    <p:set>
                                      <p:cBhvr>
                                        <p:cTn id="13" dur="1" fill="hold">
                                          <p:stCondLst>
                                            <p:cond delay="499"/>
                                          </p:stCondLst>
                                        </p:cTn>
                                        <p:tgtEl>
                                          <p:spTgt spid="15"/>
                                        </p:tgtEl>
                                        <p:attrNameLst>
                                          <p:attrName>style.visibility</p:attrName>
                                        </p:attrNameLst>
                                      </p:cBhvr>
                                      <p:to>
                                        <p:strVal val="hidden"/>
                                      </p:to>
                                    </p:set>
                                  </p:childTnLst>
                                </p:cTn>
                              </p:par>
                              <p:par>
                                <p:cTn id="14" presetID="22" presetClass="exit" presetSubtype="1" fill="hold" grpId="1" nodeType="withEffect">
                                  <p:stCondLst>
                                    <p:cond delay="300"/>
                                  </p:stCondLst>
                                  <p:childTnLst>
                                    <p:animEffect transition="out" filter="wipe(up)">
                                      <p:cBhvr>
                                        <p:cTn id="15" dur="500"/>
                                        <p:tgtEl>
                                          <p:spTgt spid="14"/>
                                        </p:tgtEl>
                                      </p:cBhvr>
                                    </p:animEffect>
                                    <p:set>
                                      <p:cBhvr>
                                        <p:cTn id="16" dur="1" fill="hold">
                                          <p:stCondLst>
                                            <p:cond delay="499"/>
                                          </p:stCondLst>
                                        </p:cTn>
                                        <p:tgtEl>
                                          <p:spTgt spid="14"/>
                                        </p:tgtEl>
                                        <p:attrNameLst>
                                          <p:attrName>style.visibility</p:attrName>
                                        </p:attrNameLst>
                                      </p:cBhvr>
                                      <p:to>
                                        <p:strVal val="hidden"/>
                                      </p:to>
                                    </p:set>
                                  </p:childTnLst>
                                </p:cTn>
                              </p:par>
                              <p:par>
                                <p:cTn id="17" presetID="10" presetClass="entr" presetSubtype="0" fill="hold" grpId="0" nodeType="withEffect">
                                  <p:stCondLst>
                                    <p:cond delay="3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childTnLst>
                                </p:cTn>
                              </p:par>
                              <p:par>
                                <p:cTn id="20" presetID="22" presetClass="entr" presetSubtype="1"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500"/>
                                        <p:tgtEl>
                                          <p:spTgt spid="12"/>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13"/>
                                        </p:tgtEl>
                                        <p:attrNameLst>
                                          <p:attrName>style.visibility</p:attrName>
                                        </p:attrNameLst>
                                      </p:cBhvr>
                                      <p:to>
                                        <p:strVal val="visible"/>
                                      </p:to>
                                    </p:set>
                                    <p:animEffect transition="in" filter="wipe(down)">
                                      <p:cBhvr>
                                        <p:cTn id="25" dur="500"/>
                                        <p:tgtEl>
                                          <p:spTgt spid="13"/>
                                        </p:tgtEl>
                                      </p:cBhvr>
                                    </p:animEffect>
                                  </p:childTnLst>
                                </p:cTn>
                              </p:par>
                              <p:par>
                                <p:cTn id="26" presetID="22" presetClass="exit" presetSubtype="1" fill="hold" grpId="1" nodeType="withEffect">
                                  <p:stCondLst>
                                    <p:cond delay="800"/>
                                  </p:stCondLst>
                                  <p:childTnLst>
                                    <p:animEffect transition="out" filter="wipe(up)">
                                      <p:cBhvr>
                                        <p:cTn id="27" dur="400"/>
                                        <p:tgtEl>
                                          <p:spTgt spid="12"/>
                                        </p:tgtEl>
                                      </p:cBhvr>
                                    </p:animEffect>
                                    <p:set>
                                      <p:cBhvr>
                                        <p:cTn id="28" dur="1" fill="hold">
                                          <p:stCondLst>
                                            <p:cond delay="399"/>
                                          </p:stCondLst>
                                        </p:cTn>
                                        <p:tgtEl>
                                          <p:spTgt spid="12"/>
                                        </p:tgtEl>
                                        <p:attrNameLst>
                                          <p:attrName>style.visibility</p:attrName>
                                        </p:attrNameLst>
                                      </p:cBhvr>
                                      <p:to>
                                        <p:strVal val="hidden"/>
                                      </p:to>
                                    </p:set>
                                  </p:childTnLst>
                                </p:cTn>
                              </p:par>
                              <p:par>
                                <p:cTn id="29" presetID="22" presetClass="exit" presetSubtype="4" fill="hold" grpId="1" nodeType="withEffect">
                                  <p:stCondLst>
                                    <p:cond delay="800"/>
                                  </p:stCondLst>
                                  <p:childTnLst>
                                    <p:animEffect transition="out" filter="wipe(down)">
                                      <p:cBhvr>
                                        <p:cTn id="30" dur="400"/>
                                        <p:tgtEl>
                                          <p:spTgt spid="13"/>
                                        </p:tgtEl>
                                      </p:cBhvr>
                                    </p:animEffect>
                                    <p:set>
                                      <p:cBhvr>
                                        <p:cTn id="31" dur="1" fill="hold">
                                          <p:stCondLst>
                                            <p:cond delay="399"/>
                                          </p:stCondLst>
                                        </p:cTn>
                                        <p:tgtEl>
                                          <p:spTgt spid="13"/>
                                        </p:tgtEl>
                                        <p:attrNameLst>
                                          <p:attrName>style.visibility</p:attrName>
                                        </p:attrNameLst>
                                      </p:cBhvr>
                                      <p:to>
                                        <p:strVal val="hidden"/>
                                      </p:to>
                                    </p:set>
                                  </p:childTnLst>
                                </p:cTn>
                              </p:par>
                            </p:childTnLst>
                          </p:cTn>
                        </p:par>
                        <p:par>
                          <p:cTn id="32" fill="hold">
                            <p:stCondLst>
                              <p:cond delay="1300"/>
                            </p:stCondLst>
                            <p:childTnLst>
                              <p:par>
                                <p:cTn id="33" presetID="22" presetClass="entr" presetSubtype="4"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down)">
                                      <p:cBhvr>
                                        <p:cTn id="35" dur="500"/>
                                        <p:tgtEl>
                                          <p:spTgt spid="17"/>
                                        </p:tgtEl>
                                      </p:cBhvr>
                                    </p:animEffect>
                                  </p:childTnLst>
                                </p:cTn>
                              </p:par>
                              <p:par>
                                <p:cTn id="36" presetID="12" presetClass="entr" presetSubtype="8"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500"/>
                                        <p:tgtEl>
                                          <p:spTgt spid="16"/>
                                        </p:tgtEl>
                                        <p:attrNameLst>
                                          <p:attrName>ppt_x</p:attrName>
                                        </p:attrNameLst>
                                      </p:cBhvr>
                                      <p:tavLst>
                                        <p:tav tm="0">
                                          <p:val>
                                            <p:strVal val="#ppt_x-#ppt_w*1.125000"/>
                                          </p:val>
                                        </p:tav>
                                        <p:tav tm="100000">
                                          <p:val>
                                            <p:strVal val="#ppt_x"/>
                                          </p:val>
                                        </p:tav>
                                      </p:tavLst>
                                    </p:anim>
                                    <p:animEffect transition="in" filter="wipe(right)">
                                      <p:cBhvr>
                                        <p:cTn id="39" dur="500"/>
                                        <p:tgtEl>
                                          <p:spTgt spid="16"/>
                                        </p:tgtEl>
                                      </p:cBhvr>
                                    </p:animEffect>
                                  </p:childTnLst>
                                </p:cTn>
                              </p:par>
                            </p:childTnLst>
                          </p:cTn>
                        </p:par>
                        <p:par>
                          <p:cTn id="40" fill="hold">
                            <p:stCondLst>
                              <p:cond delay="1800"/>
                            </p:stCondLst>
                            <p:childTnLst>
                              <p:par>
                                <p:cTn id="41" presetID="2" presetClass="entr" presetSubtype="4"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10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ppt_x"/>
                                          </p:val>
                                        </p:tav>
                                        <p:tav tm="100000">
                                          <p:val>
                                            <p:strVal val="#ppt_x"/>
                                          </p:val>
                                        </p:tav>
                                      </p:tavLst>
                                    </p:anim>
                                    <p:anim calcmode="lin" valueType="num">
                                      <p:cBhvr additive="base">
                                        <p:cTn id="48" dur="500" fill="hold"/>
                                        <p:tgtEl>
                                          <p:spTgt spid="2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20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500" fill="hold"/>
                                        <p:tgtEl>
                                          <p:spTgt spid="19"/>
                                        </p:tgtEl>
                                        <p:attrNameLst>
                                          <p:attrName>ppt_x</p:attrName>
                                        </p:attrNameLst>
                                      </p:cBhvr>
                                      <p:tavLst>
                                        <p:tav tm="0">
                                          <p:val>
                                            <p:strVal val="#ppt_x"/>
                                          </p:val>
                                        </p:tav>
                                        <p:tav tm="100000">
                                          <p:val>
                                            <p:strVal val="#ppt_x"/>
                                          </p:val>
                                        </p:tav>
                                      </p:tavLst>
                                    </p:anim>
                                    <p:anim calcmode="lin" valueType="num">
                                      <p:cBhvr additive="base">
                                        <p:cTn id="5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2" grpId="1" animBg="1"/>
      <p:bldP spid="13" grpId="0" animBg="1"/>
      <p:bldP spid="13" grpId="1" animBg="1"/>
      <p:bldP spid="14" grpId="0" animBg="1"/>
      <p:bldP spid="14" grpId="1" animBg="1"/>
      <p:bldP spid="15" grpId="0" animBg="1"/>
      <p:bldP spid="15" grpId="1" animBg="1"/>
      <p:bldP spid="16" grpId="0"/>
      <p:bldP spid="18" grpId="0" bldLvl="0" autoUpdateAnimBg="0"/>
      <p:bldP spid="19" grpId="0" bldLvl="0" autoUpdateAnimBg="0"/>
      <p:bldP spid="23" grpId="0" bldLvl="0"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rPr>
              <a:t>有关建议</a:t>
            </a:r>
          </a:p>
        </p:txBody>
      </p:sp>
      <p:sp>
        <p:nvSpPr>
          <p:cNvPr id="125" name="TextBox 124"/>
          <p:cNvSpPr txBox="1"/>
          <p:nvPr/>
        </p:nvSpPr>
        <p:spPr>
          <a:xfrm>
            <a:off x="792852" y="932972"/>
            <a:ext cx="7558296" cy="830997"/>
          </a:xfrm>
          <a:prstGeom prst="rect">
            <a:avLst/>
          </a:prstGeom>
          <a:noFill/>
        </p:spPr>
        <p:txBody>
          <a:bodyPr wrap="square" rtlCol="0">
            <a:spAutoFit/>
          </a:bodyPr>
          <a:lstStyle/>
          <a:p>
            <a:r>
              <a:rPr lang="zh-CN" altLang="en-US" sz="1200" dirty="0">
                <a:solidFill>
                  <a:schemeClr val="tx1">
                    <a:lumMod val="75000"/>
                    <a:lumOff val="25000"/>
                  </a:schemeClr>
                </a:solidFill>
                <a:latin typeface="微软雅黑" pitchFamily="34" charset="-122"/>
                <a:ea typeface="微软雅黑" pitchFamily="34" charset="-122"/>
                <a:cs typeface="方正兰亭细黑_GBK_M" pitchFamily="2" charset="2"/>
              </a:rPr>
              <a:t>您的内容打在这里，或者通过复制您的文本后，在此框中选择粘贴，并选择只保留文字。您的内容打在这里，或者通过复制您的文本后，在此框中选择粘贴，并选择只保留文字。您的内容打在这里，或者通过复制您的文本后，在此框中选择粘贴，并选择只保留文字。您的内容打在这里，或者通过复制您的文本后，在此框中选择粘贴，并选择只保留文字</a:t>
            </a:r>
            <a:r>
              <a:rPr lang="zh-CN" altLang="en-US" sz="1200" dirty="0" smtClean="0">
                <a:solidFill>
                  <a:schemeClr val="tx1">
                    <a:lumMod val="75000"/>
                    <a:lumOff val="25000"/>
                  </a:schemeClr>
                </a:solidFill>
                <a:latin typeface="微软雅黑" pitchFamily="34" charset="-122"/>
                <a:ea typeface="微软雅黑" pitchFamily="34" charset="-122"/>
                <a:cs typeface="方正兰亭细黑_GBK_M" pitchFamily="2" charset="2"/>
              </a:rPr>
              <a:t>。。</a:t>
            </a:r>
            <a:endParaRPr lang="zh-CN" altLang="en-US" sz="1200" dirty="0">
              <a:solidFill>
                <a:schemeClr val="tx1">
                  <a:lumMod val="75000"/>
                  <a:lumOff val="25000"/>
                </a:schemeClr>
              </a:solidFill>
              <a:latin typeface="微软雅黑" pitchFamily="34" charset="-122"/>
              <a:ea typeface="微软雅黑" pitchFamily="34" charset="-122"/>
              <a:cs typeface="方正兰亭细黑_GBK_M" pitchFamily="2" charset="2"/>
            </a:endParaRPr>
          </a:p>
        </p:txBody>
      </p:sp>
      <p:grpSp>
        <p:nvGrpSpPr>
          <p:cNvPr id="126" name="组合 125"/>
          <p:cNvGrpSpPr/>
          <p:nvPr/>
        </p:nvGrpSpPr>
        <p:grpSpPr>
          <a:xfrm>
            <a:off x="1162957" y="2119906"/>
            <a:ext cx="2011893" cy="2011893"/>
            <a:chOff x="304800" y="673100"/>
            <a:chExt cx="4000500" cy="4000500"/>
          </a:xfrm>
          <a:effectLst>
            <a:outerShdw blurRad="444500" dist="254000" dir="8100000" algn="tr" rotWithShape="0">
              <a:prstClr val="black">
                <a:alpha val="50000"/>
              </a:prstClr>
            </a:outerShdw>
          </a:effectLst>
        </p:grpSpPr>
        <p:sp>
          <p:nvSpPr>
            <p:cNvPr id="127" name="同心圆 12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itchFamily="34" charset="-122"/>
                <a:ea typeface="微软雅黑" pitchFamily="34" charset="-122"/>
              </a:endParaRPr>
            </a:p>
          </p:txBody>
        </p:sp>
        <p:sp>
          <p:nvSpPr>
            <p:cNvPr id="128" name="椭圆 127"/>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grpSp>
        <p:nvGrpSpPr>
          <p:cNvPr id="129" name="组合 128"/>
          <p:cNvGrpSpPr/>
          <p:nvPr/>
        </p:nvGrpSpPr>
        <p:grpSpPr>
          <a:xfrm>
            <a:off x="2772690" y="2119906"/>
            <a:ext cx="2011893" cy="2011893"/>
            <a:chOff x="304800" y="673100"/>
            <a:chExt cx="4000500" cy="4000500"/>
          </a:xfrm>
          <a:effectLst>
            <a:outerShdw blurRad="444500" dist="254000" dir="8100000" algn="tr" rotWithShape="0">
              <a:prstClr val="black">
                <a:alpha val="50000"/>
              </a:prstClr>
            </a:outerShdw>
          </a:effectLst>
        </p:grpSpPr>
        <p:sp>
          <p:nvSpPr>
            <p:cNvPr id="130" name="同心圆 12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itchFamily="34" charset="-122"/>
                <a:ea typeface="微软雅黑" pitchFamily="34" charset="-122"/>
              </a:endParaRPr>
            </a:p>
          </p:txBody>
        </p:sp>
        <p:sp>
          <p:nvSpPr>
            <p:cNvPr id="131" name="椭圆 130"/>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grpSp>
        <p:nvGrpSpPr>
          <p:cNvPr id="132" name="组合 131"/>
          <p:cNvGrpSpPr/>
          <p:nvPr/>
        </p:nvGrpSpPr>
        <p:grpSpPr>
          <a:xfrm>
            <a:off x="4382423" y="2119906"/>
            <a:ext cx="2011893" cy="2011893"/>
            <a:chOff x="304800" y="673100"/>
            <a:chExt cx="4000500" cy="4000500"/>
          </a:xfrm>
          <a:effectLst>
            <a:outerShdw blurRad="444500" dist="254000" dir="8100000" algn="tr" rotWithShape="0">
              <a:prstClr val="black">
                <a:alpha val="50000"/>
              </a:prstClr>
            </a:outerShdw>
          </a:effectLst>
        </p:grpSpPr>
        <p:sp>
          <p:nvSpPr>
            <p:cNvPr id="133" name="同心圆 13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itchFamily="34" charset="-122"/>
                <a:ea typeface="微软雅黑" pitchFamily="34" charset="-122"/>
              </a:endParaRPr>
            </a:p>
          </p:txBody>
        </p:sp>
        <p:sp>
          <p:nvSpPr>
            <p:cNvPr id="134" name="椭圆 13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grpSp>
        <p:nvGrpSpPr>
          <p:cNvPr id="135" name="组合 134"/>
          <p:cNvGrpSpPr/>
          <p:nvPr/>
        </p:nvGrpSpPr>
        <p:grpSpPr>
          <a:xfrm>
            <a:off x="5992157" y="2119906"/>
            <a:ext cx="2011893" cy="2011893"/>
            <a:chOff x="304800" y="673100"/>
            <a:chExt cx="4000500" cy="4000500"/>
          </a:xfrm>
          <a:effectLst>
            <a:outerShdw blurRad="444500" dist="254000" dir="8100000" algn="tr" rotWithShape="0">
              <a:prstClr val="black">
                <a:alpha val="50000"/>
              </a:prstClr>
            </a:outerShdw>
          </a:effectLst>
        </p:grpSpPr>
        <p:sp>
          <p:nvSpPr>
            <p:cNvPr id="136" name="同心圆 13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itchFamily="34" charset="-122"/>
                <a:ea typeface="微软雅黑" pitchFamily="34" charset="-122"/>
              </a:endParaRPr>
            </a:p>
          </p:txBody>
        </p:sp>
        <p:sp>
          <p:nvSpPr>
            <p:cNvPr id="137" name="椭圆 136"/>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138" name="TextBox 137"/>
          <p:cNvSpPr txBox="1"/>
          <p:nvPr/>
        </p:nvSpPr>
        <p:spPr>
          <a:xfrm>
            <a:off x="1554627" y="2402577"/>
            <a:ext cx="1228553" cy="1446550"/>
          </a:xfrm>
          <a:prstGeom prst="rect">
            <a:avLst/>
          </a:prstGeom>
          <a:noFill/>
        </p:spPr>
        <p:txBody>
          <a:bodyPr wrap="square" rtlCol="0">
            <a:spAutoFit/>
          </a:bodyPr>
          <a:lstStyle/>
          <a:p>
            <a:pPr algn="r"/>
            <a:r>
              <a:rPr lang="zh-CN" altLang="en-US" sz="1400" b="1" dirty="0">
                <a:solidFill>
                  <a:schemeClr val="tx1">
                    <a:lumMod val="65000"/>
                    <a:lumOff val="35000"/>
                  </a:schemeClr>
                </a:solidFill>
                <a:latin typeface="微软雅黑" pitchFamily="34" charset="-122"/>
                <a:ea typeface="微软雅黑" pitchFamily="34" charset="-122"/>
              </a:rPr>
              <a:t>建议一标题</a:t>
            </a:r>
          </a:p>
          <a:p>
            <a:pPr algn="r"/>
            <a:endParaRPr lang="en-US" altLang="zh-CN" sz="1400" b="1" dirty="0">
              <a:solidFill>
                <a:srgbClr val="C00000"/>
              </a:solidFill>
              <a:latin typeface="微软雅黑" pitchFamily="34" charset="-122"/>
              <a:ea typeface="微软雅黑" pitchFamily="34" charset="-122"/>
            </a:endParaRPr>
          </a:p>
          <a:p>
            <a:pPr algn="r"/>
            <a:r>
              <a:rPr lang="zh-CN" altLang="en-US" sz="1000" dirty="0" smtClean="0">
                <a:solidFill>
                  <a:schemeClr val="tx1">
                    <a:lumMod val="50000"/>
                    <a:lumOff val="50000"/>
                  </a:schemeClr>
                </a:solidFill>
                <a:latin typeface="微软雅黑" pitchFamily="34" charset="-122"/>
                <a:ea typeface="微软雅黑" pitchFamily="34" charset="-122"/>
              </a:rPr>
              <a:t>您</a:t>
            </a:r>
            <a:r>
              <a:rPr lang="zh-CN" altLang="en-US" sz="1000" dirty="0">
                <a:solidFill>
                  <a:schemeClr val="tx1">
                    <a:lumMod val="50000"/>
                    <a:lumOff val="50000"/>
                  </a:schemeClr>
                </a:solidFill>
                <a:latin typeface="微软雅黑" pitchFamily="34" charset="-122"/>
                <a:ea typeface="微软雅黑" pitchFamily="34" charset="-122"/>
              </a:rPr>
              <a:t>的内容打在这里，或者通过复制您的文本后，在此框中选择粘贴，并选择只保留文字。您的内容打在这里</a:t>
            </a:r>
            <a:r>
              <a:rPr lang="zh-CN" altLang="en-US" sz="1000" dirty="0" smtClean="0">
                <a:solidFill>
                  <a:schemeClr val="tx1">
                    <a:lumMod val="50000"/>
                    <a:lumOff val="50000"/>
                  </a:schemeClr>
                </a:solidFill>
                <a:latin typeface="微软雅黑" pitchFamily="34" charset="-122"/>
                <a:ea typeface="微软雅黑" pitchFamily="34" charset="-122"/>
              </a:rPr>
              <a:t>，</a:t>
            </a:r>
            <a:endParaRPr lang="zh-CN" altLang="en-US" sz="1000" dirty="0">
              <a:solidFill>
                <a:schemeClr val="tx1">
                  <a:lumMod val="50000"/>
                  <a:lumOff val="50000"/>
                </a:schemeClr>
              </a:solidFill>
              <a:latin typeface="微软雅黑" pitchFamily="34" charset="-122"/>
              <a:ea typeface="微软雅黑" pitchFamily="34" charset="-122"/>
            </a:endParaRPr>
          </a:p>
        </p:txBody>
      </p:sp>
      <p:sp>
        <p:nvSpPr>
          <p:cNvPr id="139" name="椭圆 138"/>
          <p:cNvSpPr/>
          <p:nvPr/>
        </p:nvSpPr>
        <p:spPr>
          <a:xfrm>
            <a:off x="4575050" y="3772585"/>
            <a:ext cx="500908" cy="500908"/>
          </a:xfrm>
          <a:prstGeom prst="ellipse">
            <a:avLst/>
          </a:prstGeom>
          <a:solidFill>
            <a:srgbClr val="0070C0"/>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40" name="椭圆 139"/>
          <p:cNvSpPr/>
          <p:nvPr/>
        </p:nvSpPr>
        <p:spPr>
          <a:xfrm>
            <a:off x="5717380" y="3996896"/>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41" name="椭圆 140"/>
          <p:cNvSpPr/>
          <p:nvPr/>
        </p:nvSpPr>
        <p:spPr>
          <a:xfrm>
            <a:off x="2552263" y="3997255"/>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42" name="椭圆 141"/>
          <p:cNvSpPr/>
          <p:nvPr/>
        </p:nvSpPr>
        <p:spPr>
          <a:xfrm>
            <a:off x="2255929" y="4115594"/>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43" name="椭圆 142"/>
          <p:cNvSpPr/>
          <p:nvPr/>
        </p:nvSpPr>
        <p:spPr>
          <a:xfrm>
            <a:off x="6175518" y="4001915"/>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44" name="椭圆 143"/>
          <p:cNvSpPr/>
          <p:nvPr/>
        </p:nvSpPr>
        <p:spPr>
          <a:xfrm>
            <a:off x="3062244" y="3994410"/>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45" name="椭圆 144"/>
          <p:cNvSpPr/>
          <p:nvPr/>
        </p:nvSpPr>
        <p:spPr>
          <a:xfrm>
            <a:off x="6553278" y="4125817"/>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46" name="椭圆 145"/>
          <p:cNvSpPr/>
          <p:nvPr/>
        </p:nvSpPr>
        <p:spPr>
          <a:xfrm>
            <a:off x="3850333" y="4029021"/>
            <a:ext cx="250454" cy="250454"/>
          </a:xfrm>
          <a:prstGeom prst="ellipse">
            <a:avLst/>
          </a:prstGeom>
          <a:solidFill>
            <a:srgbClr val="0070C0"/>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47" name="椭圆 146"/>
          <p:cNvSpPr/>
          <p:nvPr/>
        </p:nvSpPr>
        <p:spPr>
          <a:xfrm>
            <a:off x="6726981" y="3995614"/>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48" name="椭圆 147"/>
          <p:cNvSpPr/>
          <p:nvPr/>
        </p:nvSpPr>
        <p:spPr>
          <a:xfrm>
            <a:off x="4151556" y="4003669"/>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49" name="椭圆 148"/>
          <p:cNvSpPr/>
          <p:nvPr/>
        </p:nvSpPr>
        <p:spPr>
          <a:xfrm>
            <a:off x="7359742" y="4052805"/>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50" name="椭圆 149"/>
          <p:cNvSpPr/>
          <p:nvPr/>
        </p:nvSpPr>
        <p:spPr>
          <a:xfrm>
            <a:off x="5900741" y="3813111"/>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51" name="椭圆 150"/>
          <p:cNvSpPr/>
          <p:nvPr/>
        </p:nvSpPr>
        <p:spPr>
          <a:xfrm>
            <a:off x="2070359" y="4126101"/>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52" name="椭圆 151"/>
          <p:cNvSpPr/>
          <p:nvPr/>
        </p:nvSpPr>
        <p:spPr>
          <a:xfrm>
            <a:off x="4506355" y="3849208"/>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53" name="椭圆 152"/>
          <p:cNvSpPr/>
          <p:nvPr/>
        </p:nvSpPr>
        <p:spPr>
          <a:xfrm>
            <a:off x="3206031" y="3941055"/>
            <a:ext cx="322151" cy="322151"/>
          </a:xfrm>
          <a:prstGeom prst="ellipse">
            <a:avLst/>
          </a:prstGeom>
          <a:solidFill>
            <a:srgbClr val="0070C0"/>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54" name="椭圆 153"/>
          <p:cNvSpPr/>
          <p:nvPr/>
        </p:nvSpPr>
        <p:spPr>
          <a:xfrm>
            <a:off x="5075958" y="3993792"/>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55" name="椭圆 154"/>
          <p:cNvSpPr/>
          <p:nvPr/>
        </p:nvSpPr>
        <p:spPr>
          <a:xfrm>
            <a:off x="1206867" y="3997125"/>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56" name="椭圆 155"/>
          <p:cNvSpPr/>
          <p:nvPr/>
        </p:nvSpPr>
        <p:spPr>
          <a:xfrm>
            <a:off x="921657" y="4128357"/>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57" name="椭圆 156"/>
          <p:cNvSpPr/>
          <p:nvPr/>
        </p:nvSpPr>
        <p:spPr>
          <a:xfrm>
            <a:off x="2772349" y="3813854"/>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58" name="椭圆 157"/>
          <p:cNvSpPr/>
          <p:nvPr/>
        </p:nvSpPr>
        <p:spPr>
          <a:xfrm>
            <a:off x="1690644" y="4050188"/>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59" name="椭圆 158"/>
          <p:cNvSpPr/>
          <p:nvPr/>
        </p:nvSpPr>
        <p:spPr>
          <a:xfrm>
            <a:off x="6193490" y="3856403"/>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60" name="椭圆 159"/>
          <p:cNvSpPr/>
          <p:nvPr/>
        </p:nvSpPr>
        <p:spPr>
          <a:xfrm>
            <a:off x="7730460" y="3987831"/>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61" name="TextBox 160"/>
          <p:cNvSpPr txBox="1"/>
          <p:nvPr/>
        </p:nvSpPr>
        <p:spPr>
          <a:xfrm>
            <a:off x="3164360" y="2409853"/>
            <a:ext cx="1228553" cy="1446550"/>
          </a:xfrm>
          <a:prstGeom prst="rect">
            <a:avLst/>
          </a:prstGeom>
          <a:noFill/>
        </p:spPr>
        <p:txBody>
          <a:bodyPr wrap="square" rtlCol="0">
            <a:spAutoFit/>
          </a:bodyPr>
          <a:lstStyle/>
          <a:p>
            <a:pPr algn="ctr"/>
            <a:r>
              <a:rPr lang="zh-CN" altLang="en-US" sz="1400" b="1" dirty="0">
                <a:solidFill>
                  <a:schemeClr val="tx1">
                    <a:lumMod val="65000"/>
                    <a:lumOff val="35000"/>
                  </a:schemeClr>
                </a:solidFill>
                <a:latin typeface="微软雅黑" pitchFamily="34" charset="-122"/>
                <a:ea typeface="微软雅黑" pitchFamily="34" charset="-122"/>
              </a:rPr>
              <a:t>建议一标题</a:t>
            </a:r>
          </a:p>
          <a:p>
            <a:pPr algn="ctr"/>
            <a:endParaRPr lang="en-US" altLang="zh-CN" sz="1400" b="1" dirty="0" smtClean="0">
              <a:solidFill>
                <a:srgbClr val="C00000"/>
              </a:solidFill>
              <a:latin typeface="微软雅黑" pitchFamily="34" charset="-122"/>
              <a:ea typeface="微软雅黑" pitchFamily="34" charset="-122"/>
            </a:endParaRPr>
          </a:p>
          <a:p>
            <a:pPr algn="ctr"/>
            <a:r>
              <a:rPr lang="zh-CN" altLang="en-US" sz="1000" dirty="0" smtClean="0">
                <a:solidFill>
                  <a:schemeClr val="tx1">
                    <a:lumMod val="50000"/>
                    <a:lumOff val="50000"/>
                  </a:schemeClr>
                </a:solidFill>
                <a:latin typeface="微软雅黑" pitchFamily="34" charset="-122"/>
                <a:ea typeface="微软雅黑" pitchFamily="34" charset="-122"/>
              </a:rPr>
              <a:t>您</a:t>
            </a:r>
            <a:r>
              <a:rPr lang="zh-CN" altLang="en-US" sz="1000" dirty="0">
                <a:solidFill>
                  <a:schemeClr val="tx1">
                    <a:lumMod val="50000"/>
                    <a:lumOff val="50000"/>
                  </a:schemeClr>
                </a:solidFill>
                <a:latin typeface="微软雅黑" pitchFamily="34" charset="-122"/>
                <a:ea typeface="微软雅黑" pitchFamily="34" charset="-122"/>
              </a:rPr>
              <a:t>的内容打在这里，或者通过复制您的文本后，在此框中选择粘贴，并选择只保留文字。您的内容打在这里</a:t>
            </a:r>
            <a:r>
              <a:rPr lang="zh-CN" altLang="en-US" sz="1000" dirty="0" smtClean="0">
                <a:solidFill>
                  <a:schemeClr val="tx1">
                    <a:lumMod val="50000"/>
                    <a:lumOff val="50000"/>
                  </a:schemeClr>
                </a:solidFill>
                <a:latin typeface="微软雅黑" pitchFamily="34" charset="-122"/>
                <a:ea typeface="微软雅黑" pitchFamily="34" charset="-122"/>
              </a:rPr>
              <a:t>，</a:t>
            </a:r>
            <a:endParaRPr lang="zh-CN" altLang="en-US" sz="1000" dirty="0">
              <a:solidFill>
                <a:schemeClr val="tx1">
                  <a:lumMod val="50000"/>
                  <a:lumOff val="50000"/>
                </a:schemeClr>
              </a:solidFill>
              <a:latin typeface="微软雅黑" pitchFamily="34" charset="-122"/>
              <a:ea typeface="微软雅黑" pitchFamily="34" charset="-122"/>
            </a:endParaRPr>
          </a:p>
        </p:txBody>
      </p:sp>
      <p:sp>
        <p:nvSpPr>
          <p:cNvPr id="162" name="TextBox 161"/>
          <p:cNvSpPr txBox="1"/>
          <p:nvPr/>
        </p:nvSpPr>
        <p:spPr>
          <a:xfrm>
            <a:off x="4774093" y="2345427"/>
            <a:ext cx="1228553" cy="1446550"/>
          </a:xfrm>
          <a:prstGeom prst="rect">
            <a:avLst/>
          </a:prstGeom>
          <a:noFill/>
        </p:spPr>
        <p:txBody>
          <a:bodyPr wrap="square" rtlCol="0">
            <a:spAutoFit/>
          </a:bodyPr>
          <a:lstStyle/>
          <a:p>
            <a:pPr algn="ctr"/>
            <a:r>
              <a:rPr lang="zh-CN" altLang="en-US" sz="1400" b="1" dirty="0">
                <a:solidFill>
                  <a:schemeClr val="tx1">
                    <a:lumMod val="65000"/>
                    <a:lumOff val="35000"/>
                  </a:schemeClr>
                </a:solidFill>
                <a:latin typeface="微软雅黑" pitchFamily="34" charset="-122"/>
                <a:ea typeface="微软雅黑" pitchFamily="34" charset="-122"/>
              </a:rPr>
              <a:t>建议一标题</a:t>
            </a:r>
          </a:p>
          <a:p>
            <a:pPr algn="ctr"/>
            <a:endParaRPr lang="en-US" altLang="zh-CN" sz="1400" b="1" dirty="0" smtClean="0">
              <a:solidFill>
                <a:srgbClr val="C00000"/>
              </a:solidFill>
              <a:latin typeface="微软雅黑" pitchFamily="34" charset="-122"/>
              <a:ea typeface="微软雅黑" pitchFamily="34" charset="-122"/>
            </a:endParaRPr>
          </a:p>
          <a:p>
            <a:pPr algn="ctr"/>
            <a:r>
              <a:rPr lang="zh-CN" altLang="en-US" sz="1000" dirty="0" smtClean="0">
                <a:solidFill>
                  <a:schemeClr val="tx1">
                    <a:lumMod val="50000"/>
                    <a:lumOff val="50000"/>
                  </a:schemeClr>
                </a:solidFill>
                <a:latin typeface="微软雅黑" pitchFamily="34" charset="-122"/>
                <a:ea typeface="微软雅黑" pitchFamily="34" charset="-122"/>
              </a:rPr>
              <a:t>您</a:t>
            </a:r>
            <a:r>
              <a:rPr lang="zh-CN" altLang="en-US" sz="1000" dirty="0">
                <a:solidFill>
                  <a:schemeClr val="tx1">
                    <a:lumMod val="50000"/>
                    <a:lumOff val="50000"/>
                  </a:schemeClr>
                </a:solidFill>
                <a:latin typeface="微软雅黑" pitchFamily="34" charset="-122"/>
                <a:ea typeface="微软雅黑" pitchFamily="34" charset="-122"/>
              </a:rPr>
              <a:t>的内容打在这里，或者通过复制您的文本后，在此框中选择粘贴，并选择只保留文字。您的内容打在这里</a:t>
            </a:r>
            <a:r>
              <a:rPr lang="zh-CN" altLang="en-US" sz="1000" dirty="0" smtClean="0">
                <a:solidFill>
                  <a:schemeClr val="tx1">
                    <a:lumMod val="50000"/>
                    <a:lumOff val="50000"/>
                  </a:schemeClr>
                </a:solidFill>
                <a:latin typeface="微软雅黑" pitchFamily="34" charset="-122"/>
                <a:ea typeface="微软雅黑" pitchFamily="34" charset="-122"/>
              </a:rPr>
              <a:t>，</a:t>
            </a:r>
            <a:endParaRPr lang="zh-CN" altLang="en-US" sz="1000" dirty="0">
              <a:solidFill>
                <a:schemeClr val="tx1">
                  <a:lumMod val="50000"/>
                  <a:lumOff val="50000"/>
                </a:schemeClr>
              </a:solidFill>
              <a:latin typeface="微软雅黑" pitchFamily="34" charset="-122"/>
              <a:ea typeface="微软雅黑" pitchFamily="34" charset="-122"/>
            </a:endParaRPr>
          </a:p>
        </p:txBody>
      </p:sp>
      <p:sp>
        <p:nvSpPr>
          <p:cNvPr id="163" name="TextBox 162"/>
          <p:cNvSpPr txBox="1"/>
          <p:nvPr/>
        </p:nvSpPr>
        <p:spPr>
          <a:xfrm>
            <a:off x="6383827" y="2409853"/>
            <a:ext cx="1228553" cy="1600438"/>
          </a:xfrm>
          <a:prstGeom prst="rect">
            <a:avLst/>
          </a:prstGeom>
          <a:noFill/>
        </p:spPr>
        <p:txBody>
          <a:bodyPr wrap="square" rtlCol="0">
            <a:spAutoFit/>
          </a:bodyPr>
          <a:lstStyle/>
          <a:p>
            <a:pPr algn="ctr"/>
            <a:r>
              <a:rPr lang="zh-CN" altLang="en-US" sz="1400" b="1" dirty="0">
                <a:solidFill>
                  <a:schemeClr val="tx1">
                    <a:lumMod val="65000"/>
                    <a:lumOff val="35000"/>
                  </a:schemeClr>
                </a:solidFill>
                <a:latin typeface="微软雅黑" pitchFamily="34" charset="-122"/>
                <a:ea typeface="微软雅黑" pitchFamily="34" charset="-122"/>
              </a:rPr>
              <a:t>建议一标题</a:t>
            </a:r>
          </a:p>
          <a:p>
            <a:pPr algn="ctr"/>
            <a:endParaRPr lang="en-US" altLang="zh-CN" sz="1400" b="1" dirty="0" smtClean="0">
              <a:solidFill>
                <a:srgbClr val="C00000"/>
              </a:solidFill>
              <a:latin typeface="微软雅黑" pitchFamily="34" charset="-122"/>
              <a:ea typeface="微软雅黑" pitchFamily="34" charset="-122"/>
            </a:endParaRPr>
          </a:p>
          <a:p>
            <a:pPr algn="ctr"/>
            <a:r>
              <a:rPr lang="zh-CN" altLang="en-US" sz="1000" dirty="0" smtClean="0">
                <a:solidFill>
                  <a:schemeClr val="tx1">
                    <a:lumMod val="50000"/>
                    <a:lumOff val="50000"/>
                  </a:schemeClr>
                </a:solidFill>
                <a:latin typeface="微软雅黑" pitchFamily="34" charset="-122"/>
                <a:ea typeface="微软雅黑" pitchFamily="34" charset="-122"/>
              </a:rPr>
              <a:t>您</a:t>
            </a:r>
            <a:r>
              <a:rPr lang="zh-CN" altLang="en-US" sz="1000" dirty="0">
                <a:solidFill>
                  <a:schemeClr val="tx1">
                    <a:lumMod val="50000"/>
                    <a:lumOff val="50000"/>
                  </a:schemeClr>
                </a:solidFill>
                <a:latin typeface="微软雅黑" pitchFamily="34" charset="-122"/>
                <a:ea typeface="微软雅黑" pitchFamily="34" charset="-122"/>
              </a:rPr>
              <a:t>的内容打在这里，或者通过复制您的文本后，在此框中选择粘贴，并选择只保留文字。您的内容打在这里</a:t>
            </a:r>
            <a:r>
              <a:rPr lang="zh-CN" altLang="en-US" sz="1000" dirty="0" smtClean="0">
                <a:solidFill>
                  <a:schemeClr val="tx1">
                    <a:lumMod val="50000"/>
                    <a:lumOff val="50000"/>
                  </a:schemeClr>
                </a:solidFill>
                <a:latin typeface="微软雅黑" pitchFamily="34" charset="-122"/>
                <a:ea typeface="微软雅黑" pitchFamily="34" charset="-122"/>
              </a:rPr>
              <a:t>，</a:t>
            </a:r>
            <a:endParaRPr lang="zh-CN" altLang="en-US" sz="1000" dirty="0">
              <a:solidFill>
                <a:schemeClr val="tx1">
                  <a:lumMod val="50000"/>
                  <a:lumOff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975922868"/>
      </p:ext>
    </p:extLst>
  </p:cSld>
  <p:clrMapOvr>
    <a:masterClrMapping/>
  </p:clrMapOvr>
  <p:transition spd="slow" advTm="0">
    <p:pull/>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18" presetClass="entr" presetSubtype="3" fill="hold" grpId="0" nodeType="afterEffect">
                                      <p:stCondLst>
                                        <p:cond delay="0"/>
                                      </p:stCondLst>
                                      <p:childTnLst>
                                        <p:set>
                                          <p:cBhvr>
                                            <p:cTn id="12" dur="1" fill="hold">
                                              <p:stCondLst>
                                                <p:cond delay="0"/>
                                              </p:stCondLst>
                                            </p:cTn>
                                            <p:tgtEl>
                                              <p:spTgt spid="125"/>
                                            </p:tgtEl>
                                            <p:attrNameLst>
                                              <p:attrName>style.visibility</p:attrName>
                                            </p:attrNameLst>
                                          </p:cBhvr>
                                          <p:to>
                                            <p:strVal val="visible"/>
                                          </p:to>
                                        </p:set>
                                        <p:animEffect transition="in" filter="strips(upRight)">
                                          <p:cBhvr>
                                            <p:cTn id="13" dur="500"/>
                                            <p:tgtEl>
                                              <p:spTgt spid="125"/>
                                            </p:tgtEl>
                                          </p:cBhvr>
                                        </p:animEffect>
                                      </p:childTnLst>
                                    </p:cTn>
                                  </p:par>
                                </p:childTnLst>
                              </p:cTn>
                            </p:par>
                            <p:par>
                              <p:cTn id="14" fill="hold">
                                <p:stCondLst>
                                  <p:cond delay="1000"/>
                                </p:stCondLst>
                                <p:childTnLst>
                                  <p:par>
                                    <p:cTn id="15" presetID="2" presetClass="entr" presetSubtype="2" fill="hold" nodeType="afterEffect" p14:presetBounceEnd="40000">
                                      <p:stCondLst>
                                        <p:cond delay="0"/>
                                      </p:stCondLst>
                                      <p:childTnLst>
                                        <p:set>
                                          <p:cBhvr>
                                            <p:cTn id="16" dur="1" fill="hold">
                                              <p:stCondLst>
                                                <p:cond delay="0"/>
                                              </p:stCondLst>
                                            </p:cTn>
                                            <p:tgtEl>
                                              <p:spTgt spid="126"/>
                                            </p:tgtEl>
                                            <p:attrNameLst>
                                              <p:attrName>style.visibility</p:attrName>
                                            </p:attrNameLst>
                                          </p:cBhvr>
                                          <p:to>
                                            <p:strVal val="visible"/>
                                          </p:to>
                                        </p:set>
                                        <p:anim calcmode="lin" valueType="num" p14:bounceEnd="40000">
                                          <p:cBhvr additive="base">
                                            <p:cTn id="17" dur="500" fill="hold"/>
                                            <p:tgtEl>
                                              <p:spTgt spid="126"/>
                                            </p:tgtEl>
                                            <p:attrNameLst>
                                              <p:attrName>ppt_x</p:attrName>
                                            </p:attrNameLst>
                                          </p:cBhvr>
                                          <p:tavLst>
                                            <p:tav tm="0">
                                              <p:val>
                                                <p:strVal val="1+#ppt_w/2"/>
                                              </p:val>
                                            </p:tav>
                                            <p:tav tm="100000">
                                              <p:val>
                                                <p:strVal val="#ppt_x"/>
                                              </p:val>
                                            </p:tav>
                                          </p:tavLst>
                                        </p:anim>
                                        <p:anim calcmode="lin" valueType="num" p14:bounceEnd="40000">
                                          <p:cBhvr additive="base">
                                            <p:cTn id="18" dur="500" fill="hold"/>
                                            <p:tgtEl>
                                              <p:spTgt spid="126"/>
                                            </p:tgtEl>
                                            <p:attrNameLst>
                                              <p:attrName>ppt_y</p:attrName>
                                            </p:attrNameLst>
                                          </p:cBhvr>
                                          <p:tavLst>
                                            <p:tav tm="0">
                                              <p:val>
                                                <p:strVal val="#ppt_y"/>
                                              </p:val>
                                            </p:tav>
                                            <p:tav tm="100000">
                                              <p:val>
                                                <p:strVal val="#ppt_y"/>
                                              </p:val>
                                            </p:tav>
                                          </p:tavLst>
                                        </p:anim>
                                      </p:childTnLst>
                                    </p:cTn>
                                  </p:par>
                                  <p:par>
                                    <p:cTn id="19" presetID="2" presetClass="entr" presetSubtype="2" fill="hold" nodeType="withEffect" p14:presetBounceEnd="40000">
                                      <p:stCondLst>
                                        <p:cond delay="300"/>
                                      </p:stCondLst>
                                      <p:childTnLst>
                                        <p:set>
                                          <p:cBhvr>
                                            <p:cTn id="20" dur="1" fill="hold">
                                              <p:stCondLst>
                                                <p:cond delay="0"/>
                                              </p:stCondLst>
                                            </p:cTn>
                                            <p:tgtEl>
                                              <p:spTgt spid="129"/>
                                            </p:tgtEl>
                                            <p:attrNameLst>
                                              <p:attrName>style.visibility</p:attrName>
                                            </p:attrNameLst>
                                          </p:cBhvr>
                                          <p:to>
                                            <p:strVal val="visible"/>
                                          </p:to>
                                        </p:set>
                                        <p:anim calcmode="lin" valueType="num" p14:bounceEnd="40000">
                                          <p:cBhvr additive="base">
                                            <p:cTn id="21" dur="500" fill="hold"/>
                                            <p:tgtEl>
                                              <p:spTgt spid="129"/>
                                            </p:tgtEl>
                                            <p:attrNameLst>
                                              <p:attrName>ppt_x</p:attrName>
                                            </p:attrNameLst>
                                          </p:cBhvr>
                                          <p:tavLst>
                                            <p:tav tm="0">
                                              <p:val>
                                                <p:strVal val="1+#ppt_w/2"/>
                                              </p:val>
                                            </p:tav>
                                            <p:tav tm="100000">
                                              <p:val>
                                                <p:strVal val="#ppt_x"/>
                                              </p:val>
                                            </p:tav>
                                          </p:tavLst>
                                        </p:anim>
                                        <p:anim calcmode="lin" valueType="num" p14:bounceEnd="40000">
                                          <p:cBhvr additive="base">
                                            <p:cTn id="22" dur="500" fill="hold"/>
                                            <p:tgtEl>
                                              <p:spTgt spid="129"/>
                                            </p:tgtEl>
                                            <p:attrNameLst>
                                              <p:attrName>ppt_y</p:attrName>
                                            </p:attrNameLst>
                                          </p:cBhvr>
                                          <p:tavLst>
                                            <p:tav tm="0">
                                              <p:val>
                                                <p:strVal val="#ppt_y"/>
                                              </p:val>
                                            </p:tav>
                                            <p:tav tm="100000">
                                              <p:val>
                                                <p:strVal val="#ppt_y"/>
                                              </p:val>
                                            </p:tav>
                                          </p:tavLst>
                                        </p:anim>
                                      </p:childTnLst>
                                    </p:cTn>
                                  </p:par>
                                  <p:par>
                                    <p:cTn id="23" presetID="12" presetClass="entr" presetSubtype="8" fill="hold" grpId="0" nodeType="withEffect">
                                      <p:stCondLst>
                                        <p:cond delay="300"/>
                                      </p:stCondLst>
                                      <p:childTnLst>
                                        <p:set>
                                          <p:cBhvr>
                                            <p:cTn id="24" dur="1" fill="hold">
                                              <p:stCondLst>
                                                <p:cond delay="0"/>
                                              </p:stCondLst>
                                            </p:cTn>
                                            <p:tgtEl>
                                              <p:spTgt spid="138"/>
                                            </p:tgtEl>
                                            <p:attrNameLst>
                                              <p:attrName>style.visibility</p:attrName>
                                            </p:attrNameLst>
                                          </p:cBhvr>
                                          <p:to>
                                            <p:strVal val="visible"/>
                                          </p:to>
                                        </p:set>
                                        <p:anim calcmode="lin" valueType="num">
                                          <p:cBhvr additive="base">
                                            <p:cTn id="25" dur="500"/>
                                            <p:tgtEl>
                                              <p:spTgt spid="138"/>
                                            </p:tgtEl>
                                            <p:attrNameLst>
                                              <p:attrName>ppt_x</p:attrName>
                                            </p:attrNameLst>
                                          </p:cBhvr>
                                          <p:tavLst>
                                            <p:tav tm="0">
                                              <p:val>
                                                <p:strVal val="#ppt_x-#ppt_w*1.125000"/>
                                              </p:val>
                                            </p:tav>
                                            <p:tav tm="100000">
                                              <p:val>
                                                <p:strVal val="#ppt_x"/>
                                              </p:val>
                                            </p:tav>
                                          </p:tavLst>
                                        </p:anim>
                                        <p:animEffect transition="in" filter="wipe(right)">
                                          <p:cBhvr>
                                            <p:cTn id="26" dur="500"/>
                                            <p:tgtEl>
                                              <p:spTgt spid="138"/>
                                            </p:tgtEl>
                                          </p:cBhvr>
                                        </p:animEffect>
                                      </p:childTnLst>
                                    </p:cTn>
                                  </p:par>
                                  <p:par>
                                    <p:cTn id="27" presetID="2" presetClass="entr" presetSubtype="2" fill="hold" nodeType="withEffect" p14:presetBounceEnd="40000">
                                      <p:stCondLst>
                                        <p:cond delay="600"/>
                                      </p:stCondLst>
                                      <p:childTnLst>
                                        <p:set>
                                          <p:cBhvr>
                                            <p:cTn id="28" dur="1" fill="hold">
                                              <p:stCondLst>
                                                <p:cond delay="0"/>
                                              </p:stCondLst>
                                            </p:cTn>
                                            <p:tgtEl>
                                              <p:spTgt spid="132"/>
                                            </p:tgtEl>
                                            <p:attrNameLst>
                                              <p:attrName>style.visibility</p:attrName>
                                            </p:attrNameLst>
                                          </p:cBhvr>
                                          <p:to>
                                            <p:strVal val="visible"/>
                                          </p:to>
                                        </p:set>
                                        <p:anim calcmode="lin" valueType="num" p14:bounceEnd="40000">
                                          <p:cBhvr additive="base">
                                            <p:cTn id="29" dur="500" fill="hold"/>
                                            <p:tgtEl>
                                              <p:spTgt spid="132"/>
                                            </p:tgtEl>
                                            <p:attrNameLst>
                                              <p:attrName>ppt_x</p:attrName>
                                            </p:attrNameLst>
                                          </p:cBhvr>
                                          <p:tavLst>
                                            <p:tav tm="0">
                                              <p:val>
                                                <p:strVal val="1+#ppt_w/2"/>
                                              </p:val>
                                            </p:tav>
                                            <p:tav tm="100000">
                                              <p:val>
                                                <p:strVal val="#ppt_x"/>
                                              </p:val>
                                            </p:tav>
                                          </p:tavLst>
                                        </p:anim>
                                        <p:anim calcmode="lin" valueType="num" p14:bounceEnd="40000">
                                          <p:cBhvr additive="base">
                                            <p:cTn id="30" dur="500" fill="hold"/>
                                            <p:tgtEl>
                                              <p:spTgt spid="132"/>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14:presetBounceEnd="40000">
                                      <p:stCondLst>
                                        <p:cond delay="900"/>
                                      </p:stCondLst>
                                      <p:childTnLst>
                                        <p:set>
                                          <p:cBhvr>
                                            <p:cTn id="32" dur="1" fill="hold">
                                              <p:stCondLst>
                                                <p:cond delay="0"/>
                                              </p:stCondLst>
                                            </p:cTn>
                                            <p:tgtEl>
                                              <p:spTgt spid="135"/>
                                            </p:tgtEl>
                                            <p:attrNameLst>
                                              <p:attrName>style.visibility</p:attrName>
                                            </p:attrNameLst>
                                          </p:cBhvr>
                                          <p:to>
                                            <p:strVal val="visible"/>
                                          </p:to>
                                        </p:set>
                                        <p:anim calcmode="lin" valueType="num" p14:bounceEnd="40000">
                                          <p:cBhvr additive="base">
                                            <p:cTn id="33" dur="500" fill="hold"/>
                                            <p:tgtEl>
                                              <p:spTgt spid="135"/>
                                            </p:tgtEl>
                                            <p:attrNameLst>
                                              <p:attrName>ppt_x</p:attrName>
                                            </p:attrNameLst>
                                          </p:cBhvr>
                                          <p:tavLst>
                                            <p:tav tm="0">
                                              <p:val>
                                                <p:strVal val="1+#ppt_w/2"/>
                                              </p:val>
                                            </p:tav>
                                            <p:tav tm="100000">
                                              <p:val>
                                                <p:strVal val="#ppt_x"/>
                                              </p:val>
                                            </p:tav>
                                          </p:tavLst>
                                        </p:anim>
                                        <p:anim calcmode="lin" valueType="num" p14:bounceEnd="40000">
                                          <p:cBhvr additive="base">
                                            <p:cTn id="34" dur="500" fill="hold"/>
                                            <p:tgtEl>
                                              <p:spTgt spid="135"/>
                                            </p:tgtEl>
                                            <p:attrNameLst>
                                              <p:attrName>ppt_y</p:attrName>
                                            </p:attrNameLst>
                                          </p:cBhvr>
                                          <p:tavLst>
                                            <p:tav tm="0">
                                              <p:val>
                                                <p:strVal val="#ppt_y"/>
                                              </p:val>
                                            </p:tav>
                                            <p:tav tm="100000">
                                              <p:val>
                                                <p:strVal val="#ppt_y"/>
                                              </p:val>
                                            </p:tav>
                                          </p:tavLst>
                                        </p:anim>
                                      </p:childTnLst>
                                    </p:cTn>
                                  </p:par>
                                  <p:par>
                                    <p:cTn id="35" presetID="12" presetClass="entr" presetSubtype="8" fill="hold" grpId="0" nodeType="withEffect">
                                      <p:stCondLst>
                                        <p:cond delay="300"/>
                                      </p:stCondLst>
                                      <p:childTnLst>
                                        <p:set>
                                          <p:cBhvr>
                                            <p:cTn id="36" dur="1" fill="hold">
                                              <p:stCondLst>
                                                <p:cond delay="0"/>
                                              </p:stCondLst>
                                            </p:cTn>
                                            <p:tgtEl>
                                              <p:spTgt spid="161"/>
                                            </p:tgtEl>
                                            <p:attrNameLst>
                                              <p:attrName>style.visibility</p:attrName>
                                            </p:attrNameLst>
                                          </p:cBhvr>
                                          <p:to>
                                            <p:strVal val="visible"/>
                                          </p:to>
                                        </p:set>
                                        <p:anim calcmode="lin" valueType="num">
                                          <p:cBhvr additive="base">
                                            <p:cTn id="37" dur="500"/>
                                            <p:tgtEl>
                                              <p:spTgt spid="161"/>
                                            </p:tgtEl>
                                            <p:attrNameLst>
                                              <p:attrName>ppt_x</p:attrName>
                                            </p:attrNameLst>
                                          </p:cBhvr>
                                          <p:tavLst>
                                            <p:tav tm="0">
                                              <p:val>
                                                <p:strVal val="#ppt_x-#ppt_w*1.125000"/>
                                              </p:val>
                                            </p:tav>
                                            <p:tav tm="100000">
                                              <p:val>
                                                <p:strVal val="#ppt_x"/>
                                              </p:val>
                                            </p:tav>
                                          </p:tavLst>
                                        </p:anim>
                                        <p:animEffect transition="in" filter="wipe(right)">
                                          <p:cBhvr>
                                            <p:cTn id="38" dur="500"/>
                                            <p:tgtEl>
                                              <p:spTgt spid="161"/>
                                            </p:tgtEl>
                                          </p:cBhvr>
                                        </p:animEffect>
                                      </p:childTnLst>
                                    </p:cTn>
                                  </p:par>
                                  <p:par>
                                    <p:cTn id="39" presetID="12" presetClass="entr" presetSubtype="8" fill="hold" grpId="0" nodeType="withEffect">
                                      <p:stCondLst>
                                        <p:cond delay="300"/>
                                      </p:stCondLst>
                                      <p:childTnLst>
                                        <p:set>
                                          <p:cBhvr>
                                            <p:cTn id="40" dur="1" fill="hold">
                                              <p:stCondLst>
                                                <p:cond delay="0"/>
                                              </p:stCondLst>
                                            </p:cTn>
                                            <p:tgtEl>
                                              <p:spTgt spid="162"/>
                                            </p:tgtEl>
                                            <p:attrNameLst>
                                              <p:attrName>style.visibility</p:attrName>
                                            </p:attrNameLst>
                                          </p:cBhvr>
                                          <p:to>
                                            <p:strVal val="visible"/>
                                          </p:to>
                                        </p:set>
                                        <p:anim calcmode="lin" valueType="num">
                                          <p:cBhvr additive="base">
                                            <p:cTn id="41" dur="500"/>
                                            <p:tgtEl>
                                              <p:spTgt spid="162"/>
                                            </p:tgtEl>
                                            <p:attrNameLst>
                                              <p:attrName>ppt_x</p:attrName>
                                            </p:attrNameLst>
                                          </p:cBhvr>
                                          <p:tavLst>
                                            <p:tav tm="0">
                                              <p:val>
                                                <p:strVal val="#ppt_x-#ppt_w*1.125000"/>
                                              </p:val>
                                            </p:tav>
                                            <p:tav tm="100000">
                                              <p:val>
                                                <p:strVal val="#ppt_x"/>
                                              </p:val>
                                            </p:tav>
                                          </p:tavLst>
                                        </p:anim>
                                        <p:animEffect transition="in" filter="wipe(right)">
                                          <p:cBhvr>
                                            <p:cTn id="42" dur="500"/>
                                            <p:tgtEl>
                                              <p:spTgt spid="162"/>
                                            </p:tgtEl>
                                          </p:cBhvr>
                                        </p:animEffect>
                                      </p:childTnLst>
                                    </p:cTn>
                                  </p:par>
                                  <p:par>
                                    <p:cTn id="43" presetID="12" presetClass="entr" presetSubtype="8" fill="hold" grpId="0" nodeType="withEffect">
                                      <p:stCondLst>
                                        <p:cond delay="300"/>
                                      </p:stCondLst>
                                      <p:childTnLst>
                                        <p:set>
                                          <p:cBhvr>
                                            <p:cTn id="44" dur="1" fill="hold">
                                              <p:stCondLst>
                                                <p:cond delay="0"/>
                                              </p:stCondLst>
                                            </p:cTn>
                                            <p:tgtEl>
                                              <p:spTgt spid="163"/>
                                            </p:tgtEl>
                                            <p:attrNameLst>
                                              <p:attrName>style.visibility</p:attrName>
                                            </p:attrNameLst>
                                          </p:cBhvr>
                                          <p:to>
                                            <p:strVal val="visible"/>
                                          </p:to>
                                        </p:set>
                                        <p:anim calcmode="lin" valueType="num">
                                          <p:cBhvr additive="base">
                                            <p:cTn id="45" dur="500"/>
                                            <p:tgtEl>
                                              <p:spTgt spid="163"/>
                                            </p:tgtEl>
                                            <p:attrNameLst>
                                              <p:attrName>ppt_x</p:attrName>
                                            </p:attrNameLst>
                                          </p:cBhvr>
                                          <p:tavLst>
                                            <p:tav tm="0">
                                              <p:val>
                                                <p:strVal val="#ppt_x-#ppt_w*1.125000"/>
                                              </p:val>
                                            </p:tav>
                                            <p:tav tm="100000">
                                              <p:val>
                                                <p:strVal val="#ppt_x"/>
                                              </p:val>
                                            </p:tav>
                                          </p:tavLst>
                                        </p:anim>
                                        <p:animEffect transition="in" filter="wipe(right)">
                                          <p:cBhvr>
                                            <p:cTn id="46" dur="500"/>
                                            <p:tgtEl>
                                              <p:spTgt spid="163"/>
                                            </p:tgtEl>
                                          </p:cBhvr>
                                        </p:animEffect>
                                      </p:childTnLst>
                                    </p:cTn>
                                  </p:par>
                                </p:childTnLst>
                              </p:cTn>
                            </p:par>
                            <p:par>
                              <p:cTn id="47" fill="hold">
                                <p:stCondLst>
                                  <p:cond delay="2400"/>
                                </p:stCondLst>
                                <p:childTnLst>
                                  <p:par>
                                    <p:cTn id="48" presetID="53" presetClass="entr" presetSubtype="16" fill="hold" grpId="0" nodeType="afterEffect">
                                      <p:stCondLst>
                                        <p:cond delay="0"/>
                                      </p:stCondLst>
                                      <p:childTnLst>
                                        <p:set>
                                          <p:cBhvr>
                                            <p:cTn id="49" dur="1" fill="hold">
                                              <p:stCondLst>
                                                <p:cond delay="0"/>
                                              </p:stCondLst>
                                            </p:cTn>
                                            <p:tgtEl>
                                              <p:spTgt spid="139"/>
                                            </p:tgtEl>
                                            <p:attrNameLst>
                                              <p:attrName>style.visibility</p:attrName>
                                            </p:attrNameLst>
                                          </p:cBhvr>
                                          <p:to>
                                            <p:strVal val="visible"/>
                                          </p:to>
                                        </p:set>
                                        <p:anim calcmode="lin" valueType="num">
                                          <p:cBhvr>
                                            <p:cTn id="50" dur="500" fill="hold"/>
                                            <p:tgtEl>
                                              <p:spTgt spid="139"/>
                                            </p:tgtEl>
                                            <p:attrNameLst>
                                              <p:attrName>ppt_w</p:attrName>
                                            </p:attrNameLst>
                                          </p:cBhvr>
                                          <p:tavLst>
                                            <p:tav tm="0">
                                              <p:val>
                                                <p:fltVal val="0"/>
                                              </p:val>
                                            </p:tav>
                                            <p:tav tm="100000">
                                              <p:val>
                                                <p:strVal val="#ppt_w"/>
                                              </p:val>
                                            </p:tav>
                                          </p:tavLst>
                                        </p:anim>
                                        <p:anim calcmode="lin" valueType="num">
                                          <p:cBhvr>
                                            <p:cTn id="51" dur="500" fill="hold"/>
                                            <p:tgtEl>
                                              <p:spTgt spid="139"/>
                                            </p:tgtEl>
                                            <p:attrNameLst>
                                              <p:attrName>ppt_h</p:attrName>
                                            </p:attrNameLst>
                                          </p:cBhvr>
                                          <p:tavLst>
                                            <p:tav tm="0">
                                              <p:val>
                                                <p:fltVal val="0"/>
                                              </p:val>
                                            </p:tav>
                                            <p:tav tm="100000">
                                              <p:val>
                                                <p:strVal val="#ppt_h"/>
                                              </p:val>
                                            </p:tav>
                                          </p:tavLst>
                                        </p:anim>
                                        <p:animEffect transition="in" filter="fade">
                                          <p:cBhvr>
                                            <p:cTn id="52" dur="500"/>
                                            <p:tgtEl>
                                              <p:spTgt spid="139"/>
                                            </p:tgtEl>
                                          </p:cBhvr>
                                        </p:animEffect>
                                      </p:childTnLst>
                                    </p:cTn>
                                  </p:par>
                                  <p:par>
                                    <p:cTn id="53" presetID="53" presetClass="entr" presetSubtype="16" fill="hold" grpId="0" nodeType="withEffect">
                                      <p:stCondLst>
                                        <p:cond delay="400"/>
                                      </p:stCondLst>
                                      <p:childTnLst>
                                        <p:set>
                                          <p:cBhvr>
                                            <p:cTn id="54" dur="1" fill="hold">
                                              <p:stCondLst>
                                                <p:cond delay="0"/>
                                              </p:stCondLst>
                                            </p:cTn>
                                            <p:tgtEl>
                                              <p:spTgt spid="140"/>
                                            </p:tgtEl>
                                            <p:attrNameLst>
                                              <p:attrName>style.visibility</p:attrName>
                                            </p:attrNameLst>
                                          </p:cBhvr>
                                          <p:to>
                                            <p:strVal val="visible"/>
                                          </p:to>
                                        </p:set>
                                        <p:anim calcmode="lin" valueType="num">
                                          <p:cBhvr>
                                            <p:cTn id="55" dur="500" fill="hold"/>
                                            <p:tgtEl>
                                              <p:spTgt spid="140"/>
                                            </p:tgtEl>
                                            <p:attrNameLst>
                                              <p:attrName>ppt_w</p:attrName>
                                            </p:attrNameLst>
                                          </p:cBhvr>
                                          <p:tavLst>
                                            <p:tav tm="0">
                                              <p:val>
                                                <p:fltVal val="0"/>
                                              </p:val>
                                            </p:tav>
                                            <p:tav tm="100000">
                                              <p:val>
                                                <p:strVal val="#ppt_w"/>
                                              </p:val>
                                            </p:tav>
                                          </p:tavLst>
                                        </p:anim>
                                        <p:anim calcmode="lin" valueType="num">
                                          <p:cBhvr>
                                            <p:cTn id="56" dur="500" fill="hold"/>
                                            <p:tgtEl>
                                              <p:spTgt spid="140"/>
                                            </p:tgtEl>
                                            <p:attrNameLst>
                                              <p:attrName>ppt_h</p:attrName>
                                            </p:attrNameLst>
                                          </p:cBhvr>
                                          <p:tavLst>
                                            <p:tav tm="0">
                                              <p:val>
                                                <p:fltVal val="0"/>
                                              </p:val>
                                            </p:tav>
                                            <p:tav tm="100000">
                                              <p:val>
                                                <p:strVal val="#ppt_h"/>
                                              </p:val>
                                            </p:tav>
                                          </p:tavLst>
                                        </p:anim>
                                        <p:animEffect transition="in" filter="fade">
                                          <p:cBhvr>
                                            <p:cTn id="57" dur="500"/>
                                            <p:tgtEl>
                                              <p:spTgt spid="140"/>
                                            </p:tgtEl>
                                          </p:cBhvr>
                                        </p:animEffect>
                                      </p:childTnLst>
                                    </p:cTn>
                                  </p:par>
                                  <p:par>
                                    <p:cTn id="58" presetID="53" presetClass="entr" presetSubtype="16" fill="hold" grpId="0" nodeType="withEffect">
                                      <p:stCondLst>
                                        <p:cond delay="200"/>
                                      </p:stCondLst>
                                      <p:childTnLst>
                                        <p:set>
                                          <p:cBhvr>
                                            <p:cTn id="59" dur="1" fill="hold">
                                              <p:stCondLst>
                                                <p:cond delay="0"/>
                                              </p:stCondLst>
                                            </p:cTn>
                                            <p:tgtEl>
                                              <p:spTgt spid="141"/>
                                            </p:tgtEl>
                                            <p:attrNameLst>
                                              <p:attrName>style.visibility</p:attrName>
                                            </p:attrNameLst>
                                          </p:cBhvr>
                                          <p:to>
                                            <p:strVal val="visible"/>
                                          </p:to>
                                        </p:set>
                                        <p:anim calcmode="lin" valueType="num">
                                          <p:cBhvr>
                                            <p:cTn id="60" dur="500" fill="hold"/>
                                            <p:tgtEl>
                                              <p:spTgt spid="141"/>
                                            </p:tgtEl>
                                            <p:attrNameLst>
                                              <p:attrName>ppt_w</p:attrName>
                                            </p:attrNameLst>
                                          </p:cBhvr>
                                          <p:tavLst>
                                            <p:tav tm="0">
                                              <p:val>
                                                <p:fltVal val="0"/>
                                              </p:val>
                                            </p:tav>
                                            <p:tav tm="100000">
                                              <p:val>
                                                <p:strVal val="#ppt_w"/>
                                              </p:val>
                                            </p:tav>
                                          </p:tavLst>
                                        </p:anim>
                                        <p:anim calcmode="lin" valueType="num">
                                          <p:cBhvr>
                                            <p:cTn id="61" dur="500" fill="hold"/>
                                            <p:tgtEl>
                                              <p:spTgt spid="141"/>
                                            </p:tgtEl>
                                            <p:attrNameLst>
                                              <p:attrName>ppt_h</p:attrName>
                                            </p:attrNameLst>
                                          </p:cBhvr>
                                          <p:tavLst>
                                            <p:tav tm="0">
                                              <p:val>
                                                <p:fltVal val="0"/>
                                              </p:val>
                                            </p:tav>
                                            <p:tav tm="100000">
                                              <p:val>
                                                <p:strVal val="#ppt_h"/>
                                              </p:val>
                                            </p:tav>
                                          </p:tavLst>
                                        </p:anim>
                                        <p:animEffect transition="in" filter="fade">
                                          <p:cBhvr>
                                            <p:cTn id="62" dur="500"/>
                                            <p:tgtEl>
                                              <p:spTgt spid="141"/>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142"/>
                                            </p:tgtEl>
                                            <p:attrNameLst>
                                              <p:attrName>style.visibility</p:attrName>
                                            </p:attrNameLst>
                                          </p:cBhvr>
                                          <p:to>
                                            <p:strVal val="visible"/>
                                          </p:to>
                                        </p:set>
                                        <p:anim calcmode="lin" valueType="num">
                                          <p:cBhvr>
                                            <p:cTn id="65" dur="500" fill="hold"/>
                                            <p:tgtEl>
                                              <p:spTgt spid="142"/>
                                            </p:tgtEl>
                                            <p:attrNameLst>
                                              <p:attrName>ppt_w</p:attrName>
                                            </p:attrNameLst>
                                          </p:cBhvr>
                                          <p:tavLst>
                                            <p:tav tm="0">
                                              <p:val>
                                                <p:fltVal val="0"/>
                                              </p:val>
                                            </p:tav>
                                            <p:tav tm="100000">
                                              <p:val>
                                                <p:strVal val="#ppt_w"/>
                                              </p:val>
                                            </p:tav>
                                          </p:tavLst>
                                        </p:anim>
                                        <p:anim calcmode="lin" valueType="num">
                                          <p:cBhvr>
                                            <p:cTn id="66" dur="500" fill="hold"/>
                                            <p:tgtEl>
                                              <p:spTgt spid="142"/>
                                            </p:tgtEl>
                                            <p:attrNameLst>
                                              <p:attrName>ppt_h</p:attrName>
                                            </p:attrNameLst>
                                          </p:cBhvr>
                                          <p:tavLst>
                                            <p:tav tm="0">
                                              <p:val>
                                                <p:fltVal val="0"/>
                                              </p:val>
                                            </p:tav>
                                            <p:tav tm="100000">
                                              <p:val>
                                                <p:strVal val="#ppt_h"/>
                                              </p:val>
                                            </p:tav>
                                          </p:tavLst>
                                        </p:anim>
                                        <p:animEffect transition="in" filter="fade">
                                          <p:cBhvr>
                                            <p:cTn id="67" dur="500"/>
                                            <p:tgtEl>
                                              <p:spTgt spid="142"/>
                                            </p:tgtEl>
                                          </p:cBhvr>
                                        </p:animEffect>
                                      </p:childTnLst>
                                    </p:cTn>
                                  </p:par>
                                  <p:par>
                                    <p:cTn id="68" presetID="53" presetClass="entr" presetSubtype="16" fill="hold" grpId="0" nodeType="withEffect">
                                      <p:stCondLst>
                                        <p:cond delay="400"/>
                                      </p:stCondLst>
                                      <p:childTnLst>
                                        <p:set>
                                          <p:cBhvr>
                                            <p:cTn id="69" dur="1" fill="hold">
                                              <p:stCondLst>
                                                <p:cond delay="0"/>
                                              </p:stCondLst>
                                            </p:cTn>
                                            <p:tgtEl>
                                              <p:spTgt spid="143"/>
                                            </p:tgtEl>
                                            <p:attrNameLst>
                                              <p:attrName>style.visibility</p:attrName>
                                            </p:attrNameLst>
                                          </p:cBhvr>
                                          <p:to>
                                            <p:strVal val="visible"/>
                                          </p:to>
                                        </p:set>
                                        <p:anim calcmode="lin" valueType="num">
                                          <p:cBhvr>
                                            <p:cTn id="70" dur="500" fill="hold"/>
                                            <p:tgtEl>
                                              <p:spTgt spid="143"/>
                                            </p:tgtEl>
                                            <p:attrNameLst>
                                              <p:attrName>ppt_w</p:attrName>
                                            </p:attrNameLst>
                                          </p:cBhvr>
                                          <p:tavLst>
                                            <p:tav tm="0">
                                              <p:val>
                                                <p:fltVal val="0"/>
                                              </p:val>
                                            </p:tav>
                                            <p:tav tm="100000">
                                              <p:val>
                                                <p:strVal val="#ppt_w"/>
                                              </p:val>
                                            </p:tav>
                                          </p:tavLst>
                                        </p:anim>
                                        <p:anim calcmode="lin" valueType="num">
                                          <p:cBhvr>
                                            <p:cTn id="71" dur="500" fill="hold"/>
                                            <p:tgtEl>
                                              <p:spTgt spid="143"/>
                                            </p:tgtEl>
                                            <p:attrNameLst>
                                              <p:attrName>ppt_h</p:attrName>
                                            </p:attrNameLst>
                                          </p:cBhvr>
                                          <p:tavLst>
                                            <p:tav tm="0">
                                              <p:val>
                                                <p:fltVal val="0"/>
                                              </p:val>
                                            </p:tav>
                                            <p:tav tm="100000">
                                              <p:val>
                                                <p:strVal val="#ppt_h"/>
                                              </p:val>
                                            </p:tav>
                                          </p:tavLst>
                                        </p:anim>
                                        <p:animEffect transition="in" filter="fade">
                                          <p:cBhvr>
                                            <p:cTn id="72" dur="500"/>
                                            <p:tgtEl>
                                              <p:spTgt spid="143"/>
                                            </p:tgtEl>
                                          </p:cBhvr>
                                        </p:animEffect>
                                      </p:childTnLst>
                                    </p:cTn>
                                  </p:par>
                                  <p:par>
                                    <p:cTn id="73" presetID="53" presetClass="entr" presetSubtype="16" fill="hold" grpId="0" nodeType="withEffect">
                                      <p:stCondLst>
                                        <p:cond delay="200"/>
                                      </p:stCondLst>
                                      <p:childTnLst>
                                        <p:set>
                                          <p:cBhvr>
                                            <p:cTn id="74" dur="1" fill="hold">
                                              <p:stCondLst>
                                                <p:cond delay="0"/>
                                              </p:stCondLst>
                                            </p:cTn>
                                            <p:tgtEl>
                                              <p:spTgt spid="144"/>
                                            </p:tgtEl>
                                            <p:attrNameLst>
                                              <p:attrName>style.visibility</p:attrName>
                                            </p:attrNameLst>
                                          </p:cBhvr>
                                          <p:to>
                                            <p:strVal val="visible"/>
                                          </p:to>
                                        </p:set>
                                        <p:anim calcmode="lin" valueType="num">
                                          <p:cBhvr>
                                            <p:cTn id="75" dur="500" fill="hold"/>
                                            <p:tgtEl>
                                              <p:spTgt spid="144"/>
                                            </p:tgtEl>
                                            <p:attrNameLst>
                                              <p:attrName>ppt_w</p:attrName>
                                            </p:attrNameLst>
                                          </p:cBhvr>
                                          <p:tavLst>
                                            <p:tav tm="0">
                                              <p:val>
                                                <p:fltVal val="0"/>
                                              </p:val>
                                            </p:tav>
                                            <p:tav tm="100000">
                                              <p:val>
                                                <p:strVal val="#ppt_w"/>
                                              </p:val>
                                            </p:tav>
                                          </p:tavLst>
                                        </p:anim>
                                        <p:anim calcmode="lin" valueType="num">
                                          <p:cBhvr>
                                            <p:cTn id="76" dur="500" fill="hold"/>
                                            <p:tgtEl>
                                              <p:spTgt spid="144"/>
                                            </p:tgtEl>
                                            <p:attrNameLst>
                                              <p:attrName>ppt_h</p:attrName>
                                            </p:attrNameLst>
                                          </p:cBhvr>
                                          <p:tavLst>
                                            <p:tav tm="0">
                                              <p:val>
                                                <p:fltVal val="0"/>
                                              </p:val>
                                            </p:tav>
                                            <p:tav tm="100000">
                                              <p:val>
                                                <p:strVal val="#ppt_h"/>
                                              </p:val>
                                            </p:tav>
                                          </p:tavLst>
                                        </p:anim>
                                        <p:animEffect transition="in" filter="fade">
                                          <p:cBhvr>
                                            <p:cTn id="77" dur="500"/>
                                            <p:tgtEl>
                                              <p:spTgt spid="144"/>
                                            </p:tgtEl>
                                          </p:cBhvr>
                                        </p:animEffect>
                                      </p:childTnLst>
                                    </p:cTn>
                                  </p:par>
                                  <p:par>
                                    <p:cTn id="78" presetID="53" presetClass="entr" presetSubtype="16" fill="hold" grpId="0" nodeType="withEffect">
                                      <p:stCondLst>
                                        <p:cond delay="200"/>
                                      </p:stCondLst>
                                      <p:childTnLst>
                                        <p:set>
                                          <p:cBhvr>
                                            <p:cTn id="79" dur="1" fill="hold">
                                              <p:stCondLst>
                                                <p:cond delay="0"/>
                                              </p:stCondLst>
                                            </p:cTn>
                                            <p:tgtEl>
                                              <p:spTgt spid="145"/>
                                            </p:tgtEl>
                                            <p:attrNameLst>
                                              <p:attrName>style.visibility</p:attrName>
                                            </p:attrNameLst>
                                          </p:cBhvr>
                                          <p:to>
                                            <p:strVal val="visible"/>
                                          </p:to>
                                        </p:set>
                                        <p:anim calcmode="lin" valueType="num">
                                          <p:cBhvr>
                                            <p:cTn id="80" dur="500" fill="hold"/>
                                            <p:tgtEl>
                                              <p:spTgt spid="145"/>
                                            </p:tgtEl>
                                            <p:attrNameLst>
                                              <p:attrName>ppt_w</p:attrName>
                                            </p:attrNameLst>
                                          </p:cBhvr>
                                          <p:tavLst>
                                            <p:tav tm="0">
                                              <p:val>
                                                <p:fltVal val="0"/>
                                              </p:val>
                                            </p:tav>
                                            <p:tav tm="100000">
                                              <p:val>
                                                <p:strVal val="#ppt_w"/>
                                              </p:val>
                                            </p:tav>
                                          </p:tavLst>
                                        </p:anim>
                                        <p:anim calcmode="lin" valueType="num">
                                          <p:cBhvr>
                                            <p:cTn id="81" dur="500" fill="hold"/>
                                            <p:tgtEl>
                                              <p:spTgt spid="145"/>
                                            </p:tgtEl>
                                            <p:attrNameLst>
                                              <p:attrName>ppt_h</p:attrName>
                                            </p:attrNameLst>
                                          </p:cBhvr>
                                          <p:tavLst>
                                            <p:tav tm="0">
                                              <p:val>
                                                <p:fltVal val="0"/>
                                              </p:val>
                                            </p:tav>
                                            <p:tav tm="100000">
                                              <p:val>
                                                <p:strVal val="#ppt_h"/>
                                              </p:val>
                                            </p:tav>
                                          </p:tavLst>
                                        </p:anim>
                                        <p:animEffect transition="in" filter="fade">
                                          <p:cBhvr>
                                            <p:cTn id="82" dur="500"/>
                                            <p:tgtEl>
                                              <p:spTgt spid="145"/>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146"/>
                                            </p:tgtEl>
                                            <p:attrNameLst>
                                              <p:attrName>style.visibility</p:attrName>
                                            </p:attrNameLst>
                                          </p:cBhvr>
                                          <p:to>
                                            <p:strVal val="visible"/>
                                          </p:to>
                                        </p:set>
                                        <p:anim calcmode="lin" valueType="num">
                                          <p:cBhvr>
                                            <p:cTn id="85" dur="500" fill="hold"/>
                                            <p:tgtEl>
                                              <p:spTgt spid="146"/>
                                            </p:tgtEl>
                                            <p:attrNameLst>
                                              <p:attrName>ppt_w</p:attrName>
                                            </p:attrNameLst>
                                          </p:cBhvr>
                                          <p:tavLst>
                                            <p:tav tm="0">
                                              <p:val>
                                                <p:fltVal val="0"/>
                                              </p:val>
                                            </p:tav>
                                            <p:tav tm="100000">
                                              <p:val>
                                                <p:strVal val="#ppt_w"/>
                                              </p:val>
                                            </p:tav>
                                          </p:tavLst>
                                        </p:anim>
                                        <p:anim calcmode="lin" valueType="num">
                                          <p:cBhvr>
                                            <p:cTn id="86" dur="500" fill="hold"/>
                                            <p:tgtEl>
                                              <p:spTgt spid="146"/>
                                            </p:tgtEl>
                                            <p:attrNameLst>
                                              <p:attrName>ppt_h</p:attrName>
                                            </p:attrNameLst>
                                          </p:cBhvr>
                                          <p:tavLst>
                                            <p:tav tm="0">
                                              <p:val>
                                                <p:fltVal val="0"/>
                                              </p:val>
                                            </p:tav>
                                            <p:tav tm="100000">
                                              <p:val>
                                                <p:strVal val="#ppt_h"/>
                                              </p:val>
                                            </p:tav>
                                          </p:tavLst>
                                        </p:anim>
                                        <p:animEffect transition="in" filter="fade">
                                          <p:cBhvr>
                                            <p:cTn id="87" dur="500"/>
                                            <p:tgtEl>
                                              <p:spTgt spid="146"/>
                                            </p:tgtEl>
                                          </p:cBhvr>
                                        </p:animEffect>
                                      </p:childTnLst>
                                    </p:cTn>
                                  </p:par>
                                  <p:par>
                                    <p:cTn id="88" presetID="53" presetClass="entr" presetSubtype="16" fill="hold" grpId="0" nodeType="withEffect">
                                      <p:stCondLst>
                                        <p:cond delay="400"/>
                                      </p:stCondLst>
                                      <p:childTnLst>
                                        <p:set>
                                          <p:cBhvr>
                                            <p:cTn id="89" dur="1" fill="hold">
                                              <p:stCondLst>
                                                <p:cond delay="0"/>
                                              </p:stCondLst>
                                            </p:cTn>
                                            <p:tgtEl>
                                              <p:spTgt spid="147"/>
                                            </p:tgtEl>
                                            <p:attrNameLst>
                                              <p:attrName>style.visibility</p:attrName>
                                            </p:attrNameLst>
                                          </p:cBhvr>
                                          <p:to>
                                            <p:strVal val="visible"/>
                                          </p:to>
                                        </p:set>
                                        <p:anim calcmode="lin" valueType="num">
                                          <p:cBhvr>
                                            <p:cTn id="90" dur="500" fill="hold"/>
                                            <p:tgtEl>
                                              <p:spTgt spid="147"/>
                                            </p:tgtEl>
                                            <p:attrNameLst>
                                              <p:attrName>ppt_w</p:attrName>
                                            </p:attrNameLst>
                                          </p:cBhvr>
                                          <p:tavLst>
                                            <p:tav tm="0">
                                              <p:val>
                                                <p:fltVal val="0"/>
                                              </p:val>
                                            </p:tav>
                                            <p:tav tm="100000">
                                              <p:val>
                                                <p:strVal val="#ppt_w"/>
                                              </p:val>
                                            </p:tav>
                                          </p:tavLst>
                                        </p:anim>
                                        <p:anim calcmode="lin" valueType="num">
                                          <p:cBhvr>
                                            <p:cTn id="91" dur="500" fill="hold"/>
                                            <p:tgtEl>
                                              <p:spTgt spid="147"/>
                                            </p:tgtEl>
                                            <p:attrNameLst>
                                              <p:attrName>ppt_h</p:attrName>
                                            </p:attrNameLst>
                                          </p:cBhvr>
                                          <p:tavLst>
                                            <p:tav tm="0">
                                              <p:val>
                                                <p:fltVal val="0"/>
                                              </p:val>
                                            </p:tav>
                                            <p:tav tm="100000">
                                              <p:val>
                                                <p:strVal val="#ppt_h"/>
                                              </p:val>
                                            </p:tav>
                                          </p:tavLst>
                                        </p:anim>
                                        <p:animEffect transition="in" filter="fade">
                                          <p:cBhvr>
                                            <p:cTn id="92" dur="500"/>
                                            <p:tgtEl>
                                              <p:spTgt spid="147"/>
                                            </p:tgtEl>
                                          </p:cBhvr>
                                        </p:animEffect>
                                      </p:childTnLst>
                                    </p:cTn>
                                  </p:par>
                                  <p:par>
                                    <p:cTn id="93" presetID="53" presetClass="entr" presetSubtype="16" fill="hold" grpId="0" nodeType="withEffect">
                                      <p:stCondLst>
                                        <p:cond delay="200"/>
                                      </p:stCondLst>
                                      <p:childTnLst>
                                        <p:set>
                                          <p:cBhvr>
                                            <p:cTn id="94" dur="1" fill="hold">
                                              <p:stCondLst>
                                                <p:cond delay="0"/>
                                              </p:stCondLst>
                                            </p:cTn>
                                            <p:tgtEl>
                                              <p:spTgt spid="148"/>
                                            </p:tgtEl>
                                            <p:attrNameLst>
                                              <p:attrName>style.visibility</p:attrName>
                                            </p:attrNameLst>
                                          </p:cBhvr>
                                          <p:to>
                                            <p:strVal val="visible"/>
                                          </p:to>
                                        </p:set>
                                        <p:anim calcmode="lin" valueType="num">
                                          <p:cBhvr>
                                            <p:cTn id="95" dur="500" fill="hold"/>
                                            <p:tgtEl>
                                              <p:spTgt spid="148"/>
                                            </p:tgtEl>
                                            <p:attrNameLst>
                                              <p:attrName>ppt_w</p:attrName>
                                            </p:attrNameLst>
                                          </p:cBhvr>
                                          <p:tavLst>
                                            <p:tav tm="0">
                                              <p:val>
                                                <p:fltVal val="0"/>
                                              </p:val>
                                            </p:tav>
                                            <p:tav tm="100000">
                                              <p:val>
                                                <p:strVal val="#ppt_w"/>
                                              </p:val>
                                            </p:tav>
                                          </p:tavLst>
                                        </p:anim>
                                        <p:anim calcmode="lin" valueType="num">
                                          <p:cBhvr>
                                            <p:cTn id="96" dur="500" fill="hold"/>
                                            <p:tgtEl>
                                              <p:spTgt spid="148"/>
                                            </p:tgtEl>
                                            <p:attrNameLst>
                                              <p:attrName>ppt_h</p:attrName>
                                            </p:attrNameLst>
                                          </p:cBhvr>
                                          <p:tavLst>
                                            <p:tav tm="0">
                                              <p:val>
                                                <p:fltVal val="0"/>
                                              </p:val>
                                            </p:tav>
                                            <p:tav tm="100000">
                                              <p:val>
                                                <p:strVal val="#ppt_h"/>
                                              </p:val>
                                            </p:tav>
                                          </p:tavLst>
                                        </p:anim>
                                        <p:animEffect transition="in" filter="fade">
                                          <p:cBhvr>
                                            <p:cTn id="97" dur="500"/>
                                            <p:tgtEl>
                                              <p:spTgt spid="148"/>
                                            </p:tgtEl>
                                          </p:cBhvr>
                                        </p:animEffect>
                                      </p:childTnLst>
                                    </p:cTn>
                                  </p:par>
                                  <p:par>
                                    <p:cTn id="98" presetID="53" presetClass="entr" presetSubtype="16" fill="hold" grpId="0" nodeType="withEffect">
                                      <p:stCondLst>
                                        <p:cond delay="0"/>
                                      </p:stCondLst>
                                      <p:childTnLst>
                                        <p:set>
                                          <p:cBhvr>
                                            <p:cTn id="99" dur="1" fill="hold">
                                              <p:stCondLst>
                                                <p:cond delay="0"/>
                                              </p:stCondLst>
                                            </p:cTn>
                                            <p:tgtEl>
                                              <p:spTgt spid="149"/>
                                            </p:tgtEl>
                                            <p:attrNameLst>
                                              <p:attrName>style.visibility</p:attrName>
                                            </p:attrNameLst>
                                          </p:cBhvr>
                                          <p:to>
                                            <p:strVal val="visible"/>
                                          </p:to>
                                        </p:set>
                                        <p:anim calcmode="lin" valueType="num">
                                          <p:cBhvr>
                                            <p:cTn id="100" dur="500" fill="hold"/>
                                            <p:tgtEl>
                                              <p:spTgt spid="149"/>
                                            </p:tgtEl>
                                            <p:attrNameLst>
                                              <p:attrName>ppt_w</p:attrName>
                                            </p:attrNameLst>
                                          </p:cBhvr>
                                          <p:tavLst>
                                            <p:tav tm="0">
                                              <p:val>
                                                <p:fltVal val="0"/>
                                              </p:val>
                                            </p:tav>
                                            <p:tav tm="100000">
                                              <p:val>
                                                <p:strVal val="#ppt_w"/>
                                              </p:val>
                                            </p:tav>
                                          </p:tavLst>
                                        </p:anim>
                                        <p:anim calcmode="lin" valueType="num">
                                          <p:cBhvr>
                                            <p:cTn id="101" dur="500" fill="hold"/>
                                            <p:tgtEl>
                                              <p:spTgt spid="149"/>
                                            </p:tgtEl>
                                            <p:attrNameLst>
                                              <p:attrName>ppt_h</p:attrName>
                                            </p:attrNameLst>
                                          </p:cBhvr>
                                          <p:tavLst>
                                            <p:tav tm="0">
                                              <p:val>
                                                <p:fltVal val="0"/>
                                              </p:val>
                                            </p:tav>
                                            <p:tav tm="100000">
                                              <p:val>
                                                <p:strVal val="#ppt_h"/>
                                              </p:val>
                                            </p:tav>
                                          </p:tavLst>
                                        </p:anim>
                                        <p:animEffect transition="in" filter="fade">
                                          <p:cBhvr>
                                            <p:cTn id="102" dur="500"/>
                                            <p:tgtEl>
                                              <p:spTgt spid="149"/>
                                            </p:tgtEl>
                                          </p:cBhvr>
                                        </p:animEffect>
                                      </p:childTnLst>
                                    </p:cTn>
                                  </p:par>
                                  <p:par>
                                    <p:cTn id="103" presetID="53" presetClass="entr" presetSubtype="16" fill="hold" grpId="0" nodeType="withEffect">
                                      <p:stCondLst>
                                        <p:cond delay="400"/>
                                      </p:stCondLst>
                                      <p:childTnLst>
                                        <p:set>
                                          <p:cBhvr>
                                            <p:cTn id="104" dur="1" fill="hold">
                                              <p:stCondLst>
                                                <p:cond delay="0"/>
                                              </p:stCondLst>
                                            </p:cTn>
                                            <p:tgtEl>
                                              <p:spTgt spid="150"/>
                                            </p:tgtEl>
                                            <p:attrNameLst>
                                              <p:attrName>style.visibility</p:attrName>
                                            </p:attrNameLst>
                                          </p:cBhvr>
                                          <p:to>
                                            <p:strVal val="visible"/>
                                          </p:to>
                                        </p:set>
                                        <p:anim calcmode="lin" valueType="num">
                                          <p:cBhvr>
                                            <p:cTn id="105" dur="500" fill="hold"/>
                                            <p:tgtEl>
                                              <p:spTgt spid="150"/>
                                            </p:tgtEl>
                                            <p:attrNameLst>
                                              <p:attrName>ppt_w</p:attrName>
                                            </p:attrNameLst>
                                          </p:cBhvr>
                                          <p:tavLst>
                                            <p:tav tm="0">
                                              <p:val>
                                                <p:fltVal val="0"/>
                                              </p:val>
                                            </p:tav>
                                            <p:tav tm="100000">
                                              <p:val>
                                                <p:strVal val="#ppt_w"/>
                                              </p:val>
                                            </p:tav>
                                          </p:tavLst>
                                        </p:anim>
                                        <p:anim calcmode="lin" valueType="num">
                                          <p:cBhvr>
                                            <p:cTn id="106" dur="500" fill="hold"/>
                                            <p:tgtEl>
                                              <p:spTgt spid="150"/>
                                            </p:tgtEl>
                                            <p:attrNameLst>
                                              <p:attrName>ppt_h</p:attrName>
                                            </p:attrNameLst>
                                          </p:cBhvr>
                                          <p:tavLst>
                                            <p:tav tm="0">
                                              <p:val>
                                                <p:fltVal val="0"/>
                                              </p:val>
                                            </p:tav>
                                            <p:tav tm="100000">
                                              <p:val>
                                                <p:strVal val="#ppt_h"/>
                                              </p:val>
                                            </p:tav>
                                          </p:tavLst>
                                        </p:anim>
                                        <p:animEffect transition="in" filter="fade">
                                          <p:cBhvr>
                                            <p:cTn id="107" dur="500"/>
                                            <p:tgtEl>
                                              <p:spTgt spid="150"/>
                                            </p:tgtEl>
                                          </p:cBhvr>
                                        </p:animEffect>
                                      </p:childTnLst>
                                    </p:cTn>
                                  </p:par>
                                  <p:par>
                                    <p:cTn id="108" presetID="53" presetClass="entr" presetSubtype="16" fill="hold" grpId="0" nodeType="withEffect">
                                      <p:stCondLst>
                                        <p:cond delay="200"/>
                                      </p:stCondLst>
                                      <p:childTnLst>
                                        <p:set>
                                          <p:cBhvr>
                                            <p:cTn id="109" dur="1" fill="hold">
                                              <p:stCondLst>
                                                <p:cond delay="0"/>
                                              </p:stCondLst>
                                            </p:cTn>
                                            <p:tgtEl>
                                              <p:spTgt spid="151"/>
                                            </p:tgtEl>
                                            <p:attrNameLst>
                                              <p:attrName>style.visibility</p:attrName>
                                            </p:attrNameLst>
                                          </p:cBhvr>
                                          <p:to>
                                            <p:strVal val="visible"/>
                                          </p:to>
                                        </p:set>
                                        <p:anim calcmode="lin" valueType="num">
                                          <p:cBhvr>
                                            <p:cTn id="110" dur="500" fill="hold"/>
                                            <p:tgtEl>
                                              <p:spTgt spid="151"/>
                                            </p:tgtEl>
                                            <p:attrNameLst>
                                              <p:attrName>ppt_w</p:attrName>
                                            </p:attrNameLst>
                                          </p:cBhvr>
                                          <p:tavLst>
                                            <p:tav tm="0">
                                              <p:val>
                                                <p:fltVal val="0"/>
                                              </p:val>
                                            </p:tav>
                                            <p:tav tm="100000">
                                              <p:val>
                                                <p:strVal val="#ppt_w"/>
                                              </p:val>
                                            </p:tav>
                                          </p:tavLst>
                                        </p:anim>
                                        <p:anim calcmode="lin" valueType="num">
                                          <p:cBhvr>
                                            <p:cTn id="111" dur="500" fill="hold"/>
                                            <p:tgtEl>
                                              <p:spTgt spid="151"/>
                                            </p:tgtEl>
                                            <p:attrNameLst>
                                              <p:attrName>ppt_h</p:attrName>
                                            </p:attrNameLst>
                                          </p:cBhvr>
                                          <p:tavLst>
                                            <p:tav tm="0">
                                              <p:val>
                                                <p:fltVal val="0"/>
                                              </p:val>
                                            </p:tav>
                                            <p:tav tm="100000">
                                              <p:val>
                                                <p:strVal val="#ppt_h"/>
                                              </p:val>
                                            </p:tav>
                                          </p:tavLst>
                                        </p:anim>
                                        <p:animEffect transition="in" filter="fade">
                                          <p:cBhvr>
                                            <p:cTn id="112" dur="500"/>
                                            <p:tgtEl>
                                              <p:spTgt spid="151"/>
                                            </p:tgtEl>
                                          </p:cBhvr>
                                        </p:animEffect>
                                      </p:childTnLst>
                                    </p:cTn>
                                  </p:par>
                                  <p:par>
                                    <p:cTn id="113" presetID="53" presetClass="entr" presetSubtype="16" fill="hold" grpId="0" nodeType="withEffect">
                                      <p:stCondLst>
                                        <p:cond delay="200"/>
                                      </p:stCondLst>
                                      <p:childTnLst>
                                        <p:set>
                                          <p:cBhvr>
                                            <p:cTn id="114" dur="1" fill="hold">
                                              <p:stCondLst>
                                                <p:cond delay="0"/>
                                              </p:stCondLst>
                                            </p:cTn>
                                            <p:tgtEl>
                                              <p:spTgt spid="152"/>
                                            </p:tgtEl>
                                            <p:attrNameLst>
                                              <p:attrName>style.visibility</p:attrName>
                                            </p:attrNameLst>
                                          </p:cBhvr>
                                          <p:to>
                                            <p:strVal val="visible"/>
                                          </p:to>
                                        </p:set>
                                        <p:anim calcmode="lin" valueType="num">
                                          <p:cBhvr>
                                            <p:cTn id="115" dur="500" fill="hold"/>
                                            <p:tgtEl>
                                              <p:spTgt spid="152"/>
                                            </p:tgtEl>
                                            <p:attrNameLst>
                                              <p:attrName>ppt_w</p:attrName>
                                            </p:attrNameLst>
                                          </p:cBhvr>
                                          <p:tavLst>
                                            <p:tav tm="0">
                                              <p:val>
                                                <p:fltVal val="0"/>
                                              </p:val>
                                            </p:tav>
                                            <p:tav tm="100000">
                                              <p:val>
                                                <p:strVal val="#ppt_w"/>
                                              </p:val>
                                            </p:tav>
                                          </p:tavLst>
                                        </p:anim>
                                        <p:anim calcmode="lin" valueType="num">
                                          <p:cBhvr>
                                            <p:cTn id="116" dur="500" fill="hold"/>
                                            <p:tgtEl>
                                              <p:spTgt spid="152"/>
                                            </p:tgtEl>
                                            <p:attrNameLst>
                                              <p:attrName>ppt_h</p:attrName>
                                            </p:attrNameLst>
                                          </p:cBhvr>
                                          <p:tavLst>
                                            <p:tav tm="0">
                                              <p:val>
                                                <p:fltVal val="0"/>
                                              </p:val>
                                            </p:tav>
                                            <p:tav tm="100000">
                                              <p:val>
                                                <p:strVal val="#ppt_h"/>
                                              </p:val>
                                            </p:tav>
                                          </p:tavLst>
                                        </p:anim>
                                        <p:animEffect transition="in" filter="fade">
                                          <p:cBhvr>
                                            <p:cTn id="117" dur="500"/>
                                            <p:tgtEl>
                                              <p:spTgt spid="152"/>
                                            </p:tgtEl>
                                          </p:cBhvr>
                                        </p:animEffect>
                                      </p:childTnLst>
                                    </p:cTn>
                                  </p:par>
                                  <p:par>
                                    <p:cTn id="118" presetID="53" presetClass="entr" presetSubtype="16" fill="hold" grpId="0" nodeType="withEffect">
                                      <p:stCondLst>
                                        <p:cond delay="0"/>
                                      </p:stCondLst>
                                      <p:childTnLst>
                                        <p:set>
                                          <p:cBhvr>
                                            <p:cTn id="119" dur="1" fill="hold">
                                              <p:stCondLst>
                                                <p:cond delay="0"/>
                                              </p:stCondLst>
                                            </p:cTn>
                                            <p:tgtEl>
                                              <p:spTgt spid="153"/>
                                            </p:tgtEl>
                                            <p:attrNameLst>
                                              <p:attrName>style.visibility</p:attrName>
                                            </p:attrNameLst>
                                          </p:cBhvr>
                                          <p:to>
                                            <p:strVal val="visible"/>
                                          </p:to>
                                        </p:set>
                                        <p:anim calcmode="lin" valueType="num">
                                          <p:cBhvr>
                                            <p:cTn id="120" dur="500" fill="hold"/>
                                            <p:tgtEl>
                                              <p:spTgt spid="153"/>
                                            </p:tgtEl>
                                            <p:attrNameLst>
                                              <p:attrName>ppt_w</p:attrName>
                                            </p:attrNameLst>
                                          </p:cBhvr>
                                          <p:tavLst>
                                            <p:tav tm="0">
                                              <p:val>
                                                <p:fltVal val="0"/>
                                              </p:val>
                                            </p:tav>
                                            <p:tav tm="100000">
                                              <p:val>
                                                <p:strVal val="#ppt_w"/>
                                              </p:val>
                                            </p:tav>
                                          </p:tavLst>
                                        </p:anim>
                                        <p:anim calcmode="lin" valueType="num">
                                          <p:cBhvr>
                                            <p:cTn id="121" dur="500" fill="hold"/>
                                            <p:tgtEl>
                                              <p:spTgt spid="153"/>
                                            </p:tgtEl>
                                            <p:attrNameLst>
                                              <p:attrName>ppt_h</p:attrName>
                                            </p:attrNameLst>
                                          </p:cBhvr>
                                          <p:tavLst>
                                            <p:tav tm="0">
                                              <p:val>
                                                <p:fltVal val="0"/>
                                              </p:val>
                                            </p:tav>
                                            <p:tav tm="100000">
                                              <p:val>
                                                <p:strVal val="#ppt_h"/>
                                              </p:val>
                                            </p:tav>
                                          </p:tavLst>
                                        </p:anim>
                                        <p:animEffect transition="in" filter="fade">
                                          <p:cBhvr>
                                            <p:cTn id="122" dur="500"/>
                                            <p:tgtEl>
                                              <p:spTgt spid="153"/>
                                            </p:tgtEl>
                                          </p:cBhvr>
                                        </p:animEffect>
                                      </p:childTnLst>
                                    </p:cTn>
                                  </p:par>
                                  <p:par>
                                    <p:cTn id="123" presetID="53" presetClass="entr" presetSubtype="16" fill="hold" grpId="0" nodeType="withEffect">
                                      <p:stCondLst>
                                        <p:cond delay="400"/>
                                      </p:stCondLst>
                                      <p:childTnLst>
                                        <p:set>
                                          <p:cBhvr>
                                            <p:cTn id="124" dur="1" fill="hold">
                                              <p:stCondLst>
                                                <p:cond delay="0"/>
                                              </p:stCondLst>
                                            </p:cTn>
                                            <p:tgtEl>
                                              <p:spTgt spid="154"/>
                                            </p:tgtEl>
                                            <p:attrNameLst>
                                              <p:attrName>style.visibility</p:attrName>
                                            </p:attrNameLst>
                                          </p:cBhvr>
                                          <p:to>
                                            <p:strVal val="visible"/>
                                          </p:to>
                                        </p:set>
                                        <p:anim calcmode="lin" valueType="num">
                                          <p:cBhvr>
                                            <p:cTn id="125" dur="500" fill="hold"/>
                                            <p:tgtEl>
                                              <p:spTgt spid="154"/>
                                            </p:tgtEl>
                                            <p:attrNameLst>
                                              <p:attrName>ppt_w</p:attrName>
                                            </p:attrNameLst>
                                          </p:cBhvr>
                                          <p:tavLst>
                                            <p:tav tm="0">
                                              <p:val>
                                                <p:fltVal val="0"/>
                                              </p:val>
                                            </p:tav>
                                            <p:tav tm="100000">
                                              <p:val>
                                                <p:strVal val="#ppt_w"/>
                                              </p:val>
                                            </p:tav>
                                          </p:tavLst>
                                        </p:anim>
                                        <p:anim calcmode="lin" valueType="num">
                                          <p:cBhvr>
                                            <p:cTn id="126" dur="500" fill="hold"/>
                                            <p:tgtEl>
                                              <p:spTgt spid="154"/>
                                            </p:tgtEl>
                                            <p:attrNameLst>
                                              <p:attrName>ppt_h</p:attrName>
                                            </p:attrNameLst>
                                          </p:cBhvr>
                                          <p:tavLst>
                                            <p:tav tm="0">
                                              <p:val>
                                                <p:fltVal val="0"/>
                                              </p:val>
                                            </p:tav>
                                            <p:tav tm="100000">
                                              <p:val>
                                                <p:strVal val="#ppt_h"/>
                                              </p:val>
                                            </p:tav>
                                          </p:tavLst>
                                        </p:anim>
                                        <p:animEffect transition="in" filter="fade">
                                          <p:cBhvr>
                                            <p:cTn id="127" dur="500"/>
                                            <p:tgtEl>
                                              <p:spTgt spid="154"/>
                                            </p:tgtEl>
                                          </p:cBhvr>
                                        </p:animEffect>
                                      </p:childTnLst>
                                    </p:cTn>
                                  </p:par>
                                  <p:par>
                                    <p:cTn id="128" presetID="53" presetClass="entr" presetSubtype="16" fill="hold" grpId="0" nodeType="withEffect">
                                      <p:stCondLst>
                                        <p:cond delay="200"/>
                                      </p:stCondLst>
                                      <p:childTnLst>
                                        <p:set>
                                          <p:cBhvr>
                                            <p:cTn id="129" dur="1" fill="hold">
                                              <p:stCondLst>
                                                <p:cond delay="0"/>
                                              </p:stCondLst>
                                            </p:cTn>
                                            <p:tgtEl>
                                              <p:spTgt spid="155"/>
                                            </p:tgtEl>
                                            <p:attrNameLst>
                                              <p:attrName>style.visibility</p:attrName>
                                            </p:attrNameLst>
                                          </p:cBhvr>
                                          <p:to>
                                            <p:strVal val="visible"/>
                                          </p:to>
                                        </p:set>
                                        <p:anim calcmode="lin" valueType="num">
                                          <p:cBhvr>
                                            <p:cTn id="130" dur="500" fill="hold"/>
                                            <p:tgtEl>
                                              <p:spTgt spid="155"/>
                                            </p:tgtEl>
                                            <p:attrNameLst>
                                              <p:attrName>ppt_w</p:attrName>
                                            </p:attrNameLst>
                                          </p:cBhvr>
                                          <p:tavLst>
                                            <p:tav tm="0">
                                              <p:val>
                                                <p:fltVal val="0"/>
                                              </p:val>
                                            </p:tav>
                                            <p:tav tm="100000">
                                              <p:val>
                                                <p:strVal val="#ppt_w"/>
                                              </p:val>
                                            </p:tav>
                                          </p:tavLst>
                                        </p:anim>
                                        <p:anim calcmode="lin" valueType="num">
                                          <p:cBhvr>
                                            <p:cTn id="131" dur="500" fill="hold"/>
                                            <p:tgtEl>
                                              <p:spTgt spid="155"/>
                                            </p:tgtEl>
                                            <p:attrNameLst>
                                              <p:attrName>ppt_h</p:attrName>
                                            </p:attrNameLst>
                                          </p:cBhvr>
                                          <p:tavLst>
                                            <p:tav tm="0">
                                              <p:val>
                                                <p:fltVal val="0"/>
                                              </p:val>
                                            </p:tav>
                                            <p:tav tm="100000">
                                              <p:val>
                                                <p:strVal val="#ppt_h"/>
                                              </p:val>
                                            </p:tav>
                                          </p:tavLst>
                                        </p:anim>
                                        <p:animEffect transition="in" filter="fade">
                                          <p:cBhvr>
                                            <p:cTn id="132" dur="500"/>
                                            <p:tgtEl>
                                              <p:spTgt spid="155"/>
                                            </p:tgtEl>
                                          </p:cBhvr>
                                        </p:animEffect>
                                      </p:childTnLst>
                                    </p:cTn>
                                  </p:par>
                                  <p:par>
                                    <p:cTn id="133" presetID="53" presetClass="entr" presetSubtype="16" fill="hold" grpId="0" nodeType="withEffect">
                                      <p:stCondLst>
                                        <p:cond delay="0"/>
                                      </p:stCondLst>
                                      <p:childTnLst>
                                        <p:set>
                                          <p:cBhvr>
                                            <p:cTn id="134" dur="1" fill="hold">
                                              <p:stCondLst>
                                                <p:cond delay="0"/>
                                              </p:stCondLst>
                                            </p:cTn>
                                            <p:tgtEl>
                                              <p:spTgt spid="156"/>
                                            </p:tgtEl>
                                            <p:attrNameLst>
                                              <p:attrName>style.visibility</p:attrName>
                                            </p:attrNameLst>
                                          </p:cBhvr>
                                          <p:to>
                                            <p:strVal val="visible"/>
                                          </p:to>
                                        </p:set>
                                        <p:anim calcmode="lin" valueType="num">
                                          <p:cBhvr>
                                            <p:cTn id="135" dur="500" fill="hold"/>
                                            <p:tgtEl>
                                              <p:spTgt spid="156"/>
                                            </p:tgtEl>
                                            <p:attrNameLst>
                                              <p:attrName>ppt_w</p:attrName>
                                            </p:attrNameLst>
                                          </p:cBhvr>
                                          <p:tavLst>
                                            <p:tav tm="0">
                                              <p:val>
                                                <p:fltVal val="0"/>
                                              </p:val>
                                            </p:tav>
                                            <p:tav tm="100000">
                                              <p:val>
                                                <p:strVal val="#ppt_w"/>
                                              </p:val>
                                            </p:tav>
                                          </p:tavLst>
                                        </p:anim>
                                        <p:anim calcmode="lin" valueType="num">
                                          <p:cBhvr>
                                            <p:cTn id="136" dur="500" fill="hold"/>
                                            <p:tgtEl>
                                              <p:spTgt spid="156"/>
                                            </p:tgtEl>
                                            <p:attrNameLst>
                                              <p:attrName>ppt_h</p:attrName>
                                            </p:attrNameLst>
                                          </p:cBhvr>
                                          <p:tavLst>
                                            <p:tav tm="0">
                                              <p:val>
                                                <p:fltVal val="0"/>
                                              </p:val>
                                            </p:tav>
                                            <p:tav tm="100000">
                                              <p:val>
                                                <p:strVal val="#ppt_h"/>
                                              </p:val>
                                            </p:tav>
                                          </p:tavLst>
                                        </p:anim>
                                        <p:animEffect transition="in" filter="fade">
                                          <p:cBhvr>
                                            <p:cTn id="137" dur="500"/>
                                            <p:tgtEl>
                                              <p:spTgt spid="156"/>
                                            </p:tgtEl>
                                          </p:cBhvr>
                                        </p:animEffect>
                                      </p:childTnLst>
                                    </p:cTn>
                                  </p:par>
                                  <p:par>
                                    <p:cTn id="138" presetID="53" presetClass="entr" presetSubtype="16" fill="hold" grpId="0" nodeType="withEffect">
                                      <p:stCondLst>
                                        <p:cond delay="400"/>
                                      </p:stCondLst>
                                      <p:childTnLst>
                                        <p:set>
                                          <p:cBhvr>
                                            <p:cTn id="139" dur="1" fill="hold">
                                              <p:stCondLst>
                                                <p:cond delay="0"/>
                                              </p:stCondLst>
                                            </p:cTn>
                                            <p:tgtEl>
                                              <p:spTgt spid="157"/>
                                            </p:tgtEl>
                                            <p:attrNameLst>
                                              <p:attrName>style.visibility</p:attrName>
                                            </p:attrNameLst>
                                          </p:cBhvr>
                                          <p:to>
                                            <p:strVal val="visible"/>
                                          </p:to>
                                        </p:set>
                                        <p:anim calcmode="lin" valueType="num">
                                          <p:cBhvr>
                                            <p:cTn id="140" dur="500" fill="hold"/>
                                            <p:tgtEl>
                                              <p:spTgt spid="157"/>
                                            </p:tgtEl>
                                            <p:attrNameLst>
                                              <p:attrName>ppt_w</p:attrName>
                                            </p:attrNameLst>
                                          </p:cBhvr>
                                          <p:tavLst>
                                            <p:tav tm="0">
                                              <p:val>
                                                <p:fltVal val="0"/>
                                              </p:val>
                                            </p:tav>
                                            <p:tav tm="100000">
                                              <p:val>
                                                <p:strVal val="#ppt_w"/>
                                              </p:val>
                                            </p:tav>
                                          </p:tavLst>
                                        </p:anim>
                                        <p:anim calcmode="lin" valueType="num">
                                          <p:cBhvr>
                                            <p:cTn id="141" dur="500" fill="hold"/>
                                            <p:tgtEl>
                                              <p:spTgt spid="157"/>
                                            </p:tgtEl>
                                            <p:attrNameLst>
                                              <p:attrName>ppt_h</p:attrName>
                                            </p:attrNameLst>
                                          </p:cBhvr>
                                          <p:tavLst>
                                            <p:tav tm="0">
                                              <p:val>
                                                <p:fltVal val="0"/>
                                              </p:val>
                                            </p:tav>
                                            <p:tav tm="100000">
                                              <p:val>
                                                <p:strVal val="#ppt_h"/>
                                              </p:val>
                                            </p:tav>
                                          </p:tavLst>
                                        </p:anim>
                                        <p:animEffect transition="in" filter="fade">
                                          <p:cBhvr>
                                            <p:cTn id="142" dur="500"/>
                                            <p:tgtEl>
                                              <p:spTgt spid="157"/>
                                            </p:tgtEl>
                                          </p:cBhvr>
                                        </p:animEffect>
                                      </p:childTnLst>
                                    </p:cTn>
                                  </p:par>
                                  <p:par>
                                    <p:cTn id="143" presetID="53" presetClass="entr" presetSubtype="16" fill="hold" grpId="0" nodeType="withEffect">
                                      <p:stCondLst>
                                        <p:cond delay="200"/>
                                      </p:stCondLst>
                                      <p:childTnLst>
                                        <p:set>
                                          <p:cBhvr>
                                            <p:cTn id="144" dur="1" fill="hold">
                                              <p:stCondLst>
                                                <p:cond delay="0"/>
                                              </p:stCondLst>
                                            </p:cTn>
                                            <p:tgtEl>
                                              <p:spTgt spid="158"/>
                                            </p:tgtEl>
                                            <p:attrNameLst>
                                              <p:attrName>style.visibility</p:attrName>
                                            </p:attrNameLst>
                                          </p:cBhvr>
                                          <p:to>
                                            <p:strVal val="visible"/>
                                          </p:to>
                                        </p:set>
                                        <p:anim calcmode="lin" valueType="num">
                                          <p:cBhvr>
                                            <p:cTn id="145" dur="500" fill="hold"/>
                                            <p:tgtEl>
                                              <p:spTgt spid="158"/>
                                            </p:tgtEl>
                                            <p:attrNameLst>
                                              <p:attrName>ppt_w</p:attrName>
                                            </p:attrNameLst>
                                          </p:cBhvr>
                                          <p:tavLst>
                                            <p:tav tm="0">
                                              <p:val>
                                                <p:fltVal val="0"/>
                                              </p:val>
                                            </p:tav>
                                            <p:tav tm="100000">
                                              <p:val>
                                                <p:strVal val="#ppt_w"/>
                                              </p:val>
                                            </p:tav>
                                          </p:tavLst>
                                        </p:anim>
                                        <p:anim calcmode="lin" valueType="num">
                                          <p:cBhvr>
                                            <p:cTn id="146" dur="500" fill="hold"/>
                                            <p:tgtEl>
                                              <p:spTgt spid="158"/>
                                            </p:tgtEl>
                                            <p:attrNameLst>
                                              <p:attrName>ppt_h</p:attrName>
                                            </p:attrNameLst>
                                          </p:cBhvr>
                                          <p:tavLst>
                                            <p:tav tm="0">
                                              <p:val>
                                                <p:fltVal val="0"/>
                                              </p:val>
                                            </p:tav>
                                            <p:tav tm="100000">
                                              <p:val>
                                                <p:strVal val="#ppt_h"/>
                                              </p:val>
                                            </p:tav>
                                          </p:tavLst>
                                        </p:anim>
                                        <p:animEffect transition="in" filter="fade">
                                          <p:cBhvr>
                                            <p:cTn id="147" dur="500"/>
                                            <p:tgtEl>
                                              <p:spTgt spid="158"/>
                                            </p:tgtEl>
                                          </p:cBhvr>
                                        </p:animEffect>
                                      </p:childTnLst>
                                    </p:cTn>
                                  </p:par>
                                  <p:par>
                                    <p:cTn id="148" presetID="53" presetClass="entr" presetSubtype="16" fill="hold" grpId="0" nodeType="withEffect">
                                      <p:stCondLst>
                                        <p:cond delay="200"/>
                                      </p:stCondLst>
                                      <p:childTnLst>
                                        <p:set>
                                          <p:cBhvr>
                                            <p:cTn id="149" dur="1" fill="hold">
                                              <p:stCondLst>
                                                <p:cond delay="0"/>
                                              </p:stCondLst>
                                            </p:cTn>
                                            <p:tgtEl>
                                              <p:spTgt spid="159"/>
                                            </p:tgtEl>
                                            <p:attrNameLst>
                                              <p:attrName>style.visibility</p:attrName>
                                            </p:attrNameLst>
                                          </p:cBhvr>
                                          <p:to>
                                            <p:strVal val="visible"/>
                                          </p:to>
                                        </p:set>
                                        <p:anim calcmode="lin" valueType="num">
                                          <p:cBhvr>
                                            <p:cTn id="150" dur="500" fill="hold"/>
                                            <p:tgtEl>
                                              <p:spTgt spid="159"/>
                                            </p:tgtEl>
                                            <p:attrNameLst>
                                              <p:attrName>ppt_w</p:attrName>
                                            </p:attrNameLst>
                                          </p:cBhvr>
                                          <p:tavLst>
                                            <p:tav tm="0">
                                              <p:val>
                                                <p:fltVal val="0"/>
                                              </p:val>
                                            </p:tav>
                                            <p:tav tm="100000">
                                              <p:val>
                                                <p:strVal val="#ppt_w"/>
                                              </p:val>
                                            </p:tav>
                                          </p:tavLst>
                                        </p:anim>
                                        <p:anim calcmode="lin" valueType="num">
                                          <p:cBhvr>
                                            <p:cTn id="151" dur="500" fill="hold"/>
                                            <p:tgtEl>
                                              <p:spTgt spid="159"/>
                                            </p:tgtEl>
                                            <p:attrNameLst>
                                              <p:attrName>ppt_h</p:attrName>
                                            </p:attrNameLst>
                                          </p:cBhvr>
                                          <p:tavLst>
                                            <p:tav tm="0">
                                              <p:val>
                                                <p:fltVal val="0"/>
                                              </p:val>
                                            </p:tav>
                                            <p:tav tm="100000">
                                              <p:val>
                                                <p:strVal val="#ppt_h"/>
                                              </p:val>
                                            </p:tav>
                                          </p:tavLst>
                                        </p:anim>
                                        <p:animEffect transition="in" filter="fade">
                                          <p:cBhvr>
                                            <p:cTn id="152" dur="500"/>
                                            <p:tgtEl>
                                              <p:spTgt spid="159"/>
                                            </p:tgtEl>
                                          </p:cBhvr>
                                        </p:animEffect>
                                      </p:childTnLst>
                                    </p:cTn>
                                  </p:par>
                                  <p:par>
                                    <p:cTn id="153" presetID="53" presetClass="entr" presetSubtype="16" fill="hold" grpId="0" nodeType="withEffect">
                                      <p:stCondLst>
                                        <p:cond delay="200"/>
                                      </p:stCondLst>
                                      <p:childTnLst>
                                        <p:set>
                                          <p:cBhvr>
                                            <p:cTn id="154" dur="1" fill="hold">
                                              <p:stCondLst>
                                                <p:cond delay="0"/>
                                              </p:stCondLst>
                                            </p:cTn>
                                            <p:tgtEl>
                                              <p:spTgt spid="160"/>
                                            </p:tgtEl>
                                            <p:attrNameLst>
                                              <p:attrName>style.visibility</p:attrName>
                                            </p:attrNameLst>
                                          </p:cBhvr>
                                          <p:to>
                                            <p:strVal val="visible"/>
                                          </p:to>
                                        </p:set>
                                        <p:anim calcmode="lin" valueType="num">
                                          <p:cBhvr>
                                            <p:cTn id="155" dur="500" fill="hold"/>
                                            <p:tgtEl>
                                              <p:spTgt spid="160"/>
                                            </p:tgtEl>
                                            <p:attrNameLst>
                                              <p:attrName>ppt_w</p:attrName>
                                            </p:attrNameLst>
                                          </p:cBhvr>
                                          <p:tavLst>
                                            <p:tav tm="0">
                                              <p:val>
                                                <p:fltVal val="0"/>
                                              </p:val>
                                            </p:tav>
                                            <p:tav tm="100000">
                                              <p:val>
                                                <p:strVal val="#ppt_w"/>
                                              </p:val>
                                            </p:tav>
                                          </p:tavLst>
                                        </p:anim>
                                        <p:anim calcmode="lin" valueType="num">
                                          <p:cBhvr>
                                            <p:cTn id="156" dur="500" fill="hold"/>
                                            <p:tgtEl>
                                              <p:spTgt spid="160"/>
                                            </p:tgtEl>
                                            <p:attrNameLst>
                                              <p:attrName>ppt_h</p:attrName>
                                            </p:attrNameLst>
                                          </p:cBhvr>
                                          <p:tavLst>
                                            <p:tav tm="0">
                                              <p:val>
                                                <p:fltVal val="0"/>
                                              </p:val>
                                            </p:tav>
                                            <p:tav tm="100000">
                                              <p:val>
                                                <p:strVal val="#ppt_h"/>
                                              </p:val>
                                            </p:tav>
                                          </p:tavLst>
                                        </p:anim>
                                        <p:animEffect transition="in" filter="fade">
                                          <p:cBhvr>
                                            <p:cTn id="157" dur="500"/>
                                            <p:tgtEl>
                                              <p:spTgt spid="1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125" grpId="0"/>
          <p:bldP spid="138" grpId="0"/>
          <p:bldP spid="139"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p:bldP spid="162" grpId="0"/>
          <p:bldP spid="16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18" presetClass="entr" presetSubtype="3" fill="hold" grpId="0" nodeType="afterEffect">
                                      <p:stCondLst>
                                        <p:cond delay="0"/>
                                      </p:stCondLst>
                                      <p:childTnLst>
                                        <p:set>
                                          <p:cBhvr>
                                            <p:cTn id="12" dur="1" fill="hold">
                                              <p:stCondLst>
                                                <p:cond delay="0"/>
                                              </p:stCondLst>
                                            </p:cTn>
                                            <p:tgtEl>
                                              <p:spTgt spid="125"/>
                                            </p:tgtEl>
                                            <p:attrNameLst>
                                              <p:attrName>style.visibility</p:attrName>
                                            </p:attrNameLst>
                                          </p:cBhvr>
                                          <p:to>
                                            <p:strVal val="visible"/>
                                          </p:to>
                                        </p:set>
                                        <p:animEffect transition="in" filter="strips(upRight)">
                                          <p:cBhvr>
                                            <p:cTn id="13" dur="500"/>
                                            <p:tgtEl>
                                              <p:spTgt spid="125"/>
                                            </p:tgtEl>
                                          </p:cBhvr>
                                        </p:animEffect>
                                      </p:childTnLst>
                                    </p:cTn>
                                  </p:par>
                                </p:childTnLst>
                              </p:cTn>
                            </p:par>
                            <p:par>
                              <p:cTn id="14" fill="hold">
                                <p:stCondLst>
                                  <p:cond delay="1000"/>
                                </p:stCondLst>
                                <p:childTnLst>
                                  <p:par>
                                    <p:cTn id="15" presetID="2" presetClass="entr" presetSubtype="2" fill="hold" nodeType="afterEffect">
                                      <p:stCondLst>
                                        <p:cond delay="0"/>
                                      </p:stCondLst>
                                      <p:childTnLst>
                                        <p:set>
                                          <p:cBhvr>
                                            <p:cTn id="16" dur="1" fill="hold">
                                              <p:stCondLst>
                                                <p:cond delay="0"/>
                                              </p:stCondLst>
                                            </p:cTn>
                                            <p:tgtEl>
                                              <p:spTgt spid="126"/>
                                            </p:tgtEl>
                                            <p:attrNameLst>
                                              <p:attrName>style.visibility</p:attrName>
                                            </p:attrNameLst>
                                          </p:cBhvr>
                                          <p:to>
                                            <p:strVal val="visible"/>
                                          </p:to>
                                        </p:set>
                                        <p:anim calcmode="lin" valueType="num">
                                          <p:cBhvr additive="base">
                                            <p:cTn id="17" dur="500" fill="hold"/>
                                            <p:tgtEl>
                                              <p:spTgt spid="126"/>
                                            </p:tgtEl>
                                            <p:attrNameLst>
                                              <p:attrName>ppt_x</p:attrName>
                                            </p:attrNameLst>
                                          </p:cBhvr>
                                          <p:tavLst>
                                            <p:tav tm="0">
                                              <p:val>
                                                <p:strVal val="1+#ppt_w/2"/>
                                              </p:val>
                                            </p:tav>
                                            <p:tav tm="100000">
                                              <p:val>
                                                <p:strVal val="#ppt_x"/>
                                              </p:val>
                                            </p:tav>
                                          </p:tavLst>
                                        </p:anim>
                                        <p:anim calcmode="lin" valueType="num">
                                          <p:cBhvr additive="base">
                                            <p:cTn id="18" dur="500" fill="hold"/>
                                            <p:tgtEl>
                                              <p:spTgt spid="126"/>
                                            </p:tgtEl>
                                            <p:attrNameLst>
                                              <p:attrName>ppt_y</p:attrName>
                                            </p:attrNameLst>
                                          </p:cBhvr>
                                          <p:tavLst>
                                            <p:tav tm="0">
                                              <p:val>
                                                <p:strVal val="#ppt_y"/>
                                              </p:val>
                                            </p:tav>
                                            <p:tav tm="100000">
                                              <p:val>
                                                <p:strVal val="#ppt_y"/>
                                              </p:val>
                                            </p:tav>
                                          </p:tavLst>
                                        </p:anim>
                                      </p:childTnLst>
                                    </p:cTn>
                                  </p:par>
                                  <p:par>
                                    <p:cTn id="19" presetID="2" presetClass="entr" presetSubtype="2" fill="hold" nodeType="withEffect">
                                      <p:stCondLst>
                                        <p:cond delay="300"/>
                                      </p:stCondLst>
                                      <p:childTnLst>
                                        <p:set>
                                          <p:cBhvr>
                                            <p:cTn id="20" dur="1" fill="hold">
                                              <p:stCondLst>
                                                <p:cond delay="0"/>
                                              </p:stCondLst>
                                            </p:cTn>
                                            <p:tgtEl>
                                              <p:spTgt spid="129"/>
                                            </p:tgtEl>
                                            <p:attrNameLst>
                                              <p:attrName>style.visibility</p:attrName>
                                            </p:attrNameLst>
                                          </p:cBhvr>
                                          <p:to>
                                            <p:strVal val="visible"/>
                                          </p:to>
                                        </p:set>
                                        <p:anim calcmode="lin" valueType="num">
                                          <p:cBhvr additive="base">
                                            <p:cTn id="21" dur="500" fill="hold"/>
                                            <p:tgtEl>
                                              <p:spTgt spid="129"/>
                                            </p:tgtEl>
                                            <p:attrNameLst>
                                              <p:attrName>ppt_x</p:attrName>
                                            </p:attrNameLst>
                                          </p:cBhvr>
                                          <p:tavLst>
                                            <p:tav tm="0">
                                              <p:val>
                                                <p:strVal val="1+#ppt_w/2"/>
                                              </p:val>
                                            </p:tav>
                                            <p:tav tm="100000">
                                              <p:val>
                                                <p:strVal val="#ppt_x"/>
                                              </p:val>
                                            </p:tav>
                                          </p:tavLst>
                                        </p:anim>
                                        <p:anim calcmode="lin" valueType="num">
                                          <p:cBhvr additive="base">
                                            <p:cTn id="22" dur="500" fill="hold"/>
                                            <p:tgtEl>
                                              <p:spTgt spid="129"/>
                                            </p:tgtEl>
                                            <p:attrNameLst>
                                              <p:attrName>ppt_y</p:attrName>
                                            </p:attrNameLst>
                                          </p:cBhvr>
                                          <p:tavLst>
                                            <p:tav tm="0">
                                              <p:val>
                                                <p:strVal val="#ppt_y"/>
                                              </p:val>
                                            </p:tav>
                                            <p:tav tm="100000">
                                              <p:val>
                                                <p:strVal val="#ppt_y"/>
                                              </p:val>
                                            </p:tav>
                                          </p:tavLst>
                                        </p:anim>
                                      </p:childTnLst>
                                    </p:cTn>
                                  </p:par>
                                  <p:par>
                                    <p:cTn id="23" presetID="12" presetClass="entr" presetSubtype="8" fill="hold" grpId="0" nodeType="withEffect">
                                      <p:stCondLst>
                                        <p:cond delay="300"/>
                                      </p:stCondLst>
                                      <p:childTnLst>
                                        <p:set>
                                          <p:cBhvr>
                                            <p:cTn id="24" dur="1" fill="hold">
                                              <p:stCondLst>
                                                <p:cond delay="0"/>
                                              </p:stCondLst>
                                            </p:cTn>
                                            <p:tgtEl>
                                              <p:spTgt spid="138"/>
                                            </p:tgtEl>
                                            <p:attrNameLst>
                                              <p:attrName>style.visibility</p:attrName>
                                            </p:attrNameLst>
                                          </p:cBhvr>
                                          <p:to>
                                            <p:strVal val="visible"/>
                                          </p:to>
                                        </p:set>
                                        <p:anim calcmode="lin" valueType="num">
                                          <p:cBhvr additive="base">
                                            <p:cTn id="25" dur="500"/>
                                            <p:tgtEl>
                                              <p:spTgt spid="138"/>
                                            </p:tgtEl>
                                            <p:attrNameLst>
                                              <p:attrName>ppt_x</p:attrName>
                                            </p:attrNameLst>
                                          </p:cBhvr>
                                          <p:tavLst>
                                            <p:tav tm="0">
                                              <p:val>
                                                <p:strVal val="#ppt_x-#ppt_w*1.125000"/>
                                              </p:val>
                                            </p:tav>
                                            <p:tav tm="100000">
                                              <p:val>
                                                <p:strVal val="#ppt_x"/>
                                              </p:val>
                                            </p:tav>
                                          </p:tavLst>
                                        </p:anim>
                                        <p:animEffect transition="in" filter="wipe(right)">
                                          <p:cBhvr>
                                            <p:cTn id="26" dur="500"/>
                                            <p:tgtEl>
                                              <p:spTgt spid="138"/>
                                            </p:tgtEl>
                                          </p:cBhvr>
                                        </p:animEffect>
                                      </p:childTnLst>
                                    </p:cTn>
                                  </p:par>
                                  <p:par>
                                    <p:cTn id="27" presetID="2" presetClass="entr" presetSubtype="2" fill="hold" nodeType="withEffect">
                                      <p:stCondLst>
                                        <p:cond delay="600"/>
                                      </p:stCondLst>
                                      <p:childTnLst>
                                        <p:set>
                                          <p:cBhvr>
                                            <p:cTn id="28" dur="1" fill="hold">
                                              <p:stCondLst>
                                                <p:cond delay="0"/>
                                              </p:stCondLst>
                                            </p:cTn>
                                            <p:tgtEl>
                                              <p:spTgt spid="132"/>
                                            </p:tgtEl>
                                            <p:attrNameLst>
                                              <p:attrName>style.visibility</p:attrName>
                                            </p:attrNameLst>
                                          </p:cBhvr>
                                          <p:to>
                                            <p:strVal val="visible"/>
                                          </p:to>
                                        </p:set>
                                        <p:anim calcmode="lin" valueType="num">
                                          <p:cBhvr additive="base">
                                            <p:cTn id="29" dur="500" fill="hold"/>
                                            <p:tgtEl>
                                              <p:spTgt spid="132"/>
                                            </p:tgtEl>
                                            <p:attrNameLst>
                                              <p:attrName>ppt_x</p:attrName>
                                            </p:attrNameLst>
                                          </p:cBhvr>
                                          <p:tavLst>
                                            <p:tav tm="0">
                                              <p:val>
                                                <p:strVal val="1+#ppt_w/2"/>
                                              </p:val>
                                            </p:tav>
                                            <p:tav tm="100000">
                                              <p:val>
                                                <p:strVal val="#ppt_x"/>
                                              </p:val>
                                            </p:tav>
                                          </p:tavLst>
                                        </p:anim>
                                        <p:anim calcmode="lin" valueType="num">
                                          <p:cBhvr additive="base">
                                            <p:cTn id="30" dur="500" fill="hold"/>
                                            <p:tgtEl>
                                              <p:spTgt spid="132"/>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900"/>
                                      </p:stCondLst>
                                      <p:childTnLst>
                                        <p:set>
                                          <p:cBhvr>
                                            <p:cTn id="32" dur="1" fill="hold">
                                              <p:stCondLst>
                                                <p:cond delay="0"/>
                                              </p:stCondLst>
                                            </p:cTn>
                                            <p:tgtEl>
                                              <p:spTgt spid="135"/>
                                            </p:tgtEl>
                                            <p:attrNameLst>
                                              <p:attrName>style.visibility</p:attrName>
                                            </p:attrNameLst>
                                          </p:cBhvr>
                                          <p:to>
                                            <p:strVal val="visible"/>
                                          </p:to>
                                        </p:set>
                                        <p:anim calcmode="lin" valueType="num">
                                          <p:cBhvr additive="base">
                                            <p:cTn id="33" dur="500" fill="hold"/>
                                            <p:tgtEl>
                                              <p:spTgt spid="135"/>
                                            </p:tgtEl>
                                            <p:attrNameLst>
                                              <p:attrName>ppt_x</p:attrName>
                                            </p:attrNameLst>
                                          </p:cBhvr>
                                          <p:tavLst>
                                            <p:tav tm="0">
                                              <p:val>
                                                <p:strVal val="1+#ppt_w/2"/>
                                              </p:val>
                                            </p:tav>
                                            <p:tav tm="100000">
                                              <p:val>
                                                <p:strVal val="#ppt_x"/>
                                              </p:val>
                                            </p:tav>
                                          </p:tavLst>
                                        </p:anim>
                                        <p:anim calcmode="lin" valueType="num">
                                          <p:cBhvr additive="base">
                                            <p:cTn id="34" dur="500" fill="hold"/>
                                            <p:tgtEl>
                                              <p:spTgt spid="135"/>
                                            </p:tgtEl>
                                            <p:attrNameLst>
                                              <p:attrName>ppt_y</p:attrName>
                                            </p:attrNameLst>
                                          </p:cBhvr>
                                          <p:tavLst>
                                            <p:tav tm="0">
                                              <p:val>
                                                <p:strVal val="#ppt_y"/>
                                              </p:val>
                                            </p:tav>
                                            <p:tav tm="100000">
                                              <p:val>
                                                <p:strVal val="#ppt_y"/>
                                              </p:val>
                                            </p:tav>
                                          </p:tavLst>
                                        </p:anim>
                                      </p:childTnLst>
                                    </p:cTn>
                                  </p:par>
                                  <p:par>
                                    <p:cTn id="35" presetID="12" presetClass="entr" presetSubtype="8" fill="hold" grpId="0" nodeType="withEffect">
                                      <p:stCondLst>
                                        <p:cond delay="300"/>
                                      </p:stCondLst>
                                      <p:childTnLst>
                                        <p:set>
                                          <p:cBhvr>
                                            <p:cTn id="36" dur="1" fill="hold">
                                              <p:stCondLst>
                                                <p:cond delay="0"/>
                                              </p:stCondLst>
                                            </p:cTn>
                                            <p:tgtEl>
                                              <p:spTgt spid="161"/>
                                            </p:tgtEl>
                                            <p:attrNameLst>
                                              <p:attrName>style.visibility</p:attrName>
                                            </p:attrNameLst>
                                          </p:cBhvr>
                                          <p:to>
                                            <p:strVal val="visible"/>
                                          </p:to>
                                        </p:set>
                                        <p:anim calcmode="lin" valueType="num">
                                          <p:cBhvr additive="base">
                                            <p:cTn id="37" dur="500"/>
                                            <p:tgtEl>
                                              <p:spTgt spid="161"/>
                                            </p:tgtEl>
                                            <p:attrNameLst>
                                              <p:attrName>ppt_x</p:attrName>
                                            </p:attrNameLst>
                                          </p:cBhvr>
                                          <p:tavLst>
                                            <p:tav tm="0">
                                              <p:val>
                                                <p:strVal val="#ppt_x-#ppt_w*1.125000"/>
                                              </p:val>
                                            </p:tav>
                                            <p:tav tm="100000">
                                              <p:val>
                                                <p:strVal val="#ppt_x"/>
                                              </p:val>
                                            </p:tav>
                                          </p:tavLst>
                                        </p:anim>
                                        <p:animEffect transition="in" filter="wipe(right)">
                                          <p:cBhvr>
                                            <p:cTn id="38" dur="500"/>
                                            <p:tgtEl>
                                              <p:spTgt spid="161"/>
                                            </p:tgtEl>
                                          </p:cBhvr>
                                        </p:animEffect>
                                      </p:childTnLst>
                                    </p:cTn>
                                  </p:par>
                                  <p:par>
                                    <p:cTn id="39" presetID="12" presetClass="entr" presetSubtype="8" fill="hold" grpId="0" nodeType="withEffect">
                                      <p:stCondLst>
                                        <p:cond delay="300"/>
                                      </p:stCondLst>
                                      <p:childTnLst>
                                        <p:set>
                                          <p:cBhvr>
                                            <p:cTn id="40" dur="1" fill="hold">
                                              <p:stCondLst>
                                                <p:cond delay="0"/>
                                              </p:stCondLst>
                                            </p:cTn>
                                            <p:tgtEl>
                                              <p:spTgt spid="162"/>
                                            </p:tgtEl>
                                            <p:attrNameLst>
                                              <p:attrName>style.visibility</p:attrName>
                                            </p:attrNameLst>
                                          </p:cBhvr>
                                          <p:to>
                                            <p:strVal val="visible"/>
                                          </p:to>
                                        </p:set>
                                        <p:anim calcmode="lin" valueType="num">
                                          <p:cBhvr additive="base">
                                            <p:cTn id="41" dur="500"/>
                                            <p:tgtEl>
                                              <p:spTgt spid="162"/>
                                            </p:tgtEl>
                                            <p:attrNameLst>
                                              <p:attrName>ppt_x</p:attrName>
                                            </p:attrNameLst>
                                          </p:cBhvr>
                                          <p:tavLst>
                                            <p:tav tm="0">
                                              <p:val>
                                                <p:strVal val="#ppt_x-#ppt_w*1.125000"/>
                                              </p:val>
                                            </p:tav>
                                            <p:tav tm="100000">
                                              <p:val>
                                                <p:strVal val="#ppt_x"/>
                                              </p:val>
                                            </p:tav>
                                          </p:tavLst>
                                        </p:anim>
                                        <p:animEffect transition="in" filter="wipe(right)">
                                          <p:cBhvr>
                                            <p:cTn id="42" dur="500"/>
                                            <p:tgtEl>
                                              <p:spTgt spid="162"/>
                                            </p:tgtEl>
                                          </p:cBhvr>
                                        </p:animEffect>
                                      </p:childTnLst>
                                    </p:cTn>
                                  </p:par>
                                  <p:par>
                                    <p:cTn id="43" presetID="12" presetClass="entr" presetSubtype="8" fill="hold" grpId="0" nodeType="withEffect">
                                      <p:stCondLst>
                                        <p:cond delay="300"/>
                                      </p:stCondLst>
                                      <p:childTnLst>
                                        <p:set>
                                          <p:cBhvr>
                                            <p:cTn id="44" dur="1" fill="hold">
                                              <p:stCondLst>
                                                <p:cond delay="0"/>
                                              </p:stCondLst>
                                            </p:cTn>
                                            <p:tgtEl>
                                              <p:spTgt spid="163"/>
                                            </p:tgtEl>
                                            <p:attrNameLst>
                                              <p:attrName>style.visibility</p:attrName>
                                            </p:attrNameLst>
                                          </p:cBhvr>
                                          <p:to>
                                            <p:strVal val="visible"/>
                                          </p:to>
                                        </p:set>
                                        <p:anim calcmode="lin" valueType="num">
                                          <p:cBhvr additive="base">
                                            <p:cTn id="45" dur="500"/>
                                            <p:tgtEl>
                                              <p:spTgt spid="163"/>
                                            </p:tgtEl>
                                            <p:attrNameLst>
                                              <p:attrName>ppt_x</p:attrName>
                                            </p:attrNameLst>
                                          </p:cBhvr>
                                          <p:tavLst>
                                            <p:tav tm="0">
                                              <p:val>
                                                <p:strVal val="#ppt_x-#ppt_w*1.125000"/>
                                              </p:val>
                                            </p:tav>
                                            <p:tav tm="100000">
                                              <p:val>
                                                <p:strVal val="#ppt_x"/>
                                              </p:val>
                                            </p:tav>
                                          </p:tavLst>
                                        </p:anim>
                                        <p:animEffect transition="in" filter="wipe(right)">
                                          <p:cBhvr>
                                            <p:cTn id="46" dur="500"/>
                                            <p:tgtEl>
                                              <p:spTgt spid="163"/>
                                            </p:tgtEl>
                                          </p:cBhvr>
                                        </p:animEffect>
                                      </p:childTnLst>
                                    </p:cTn>
                                  </p:par>
                                </p:childTnLst>
                              </p:cTn>
                            </p:par>
                            <p:par>
                              <p:cTn id="47" fill="hold">
                                <p:stCondLst>
                                  <p:cond delay="2400"/>
                                </p:stCondLst>
                                <p:childTnLst>
                                  <p:par>
                                    <p:cTn id="48" presetID="53" presetClass="entr" presetSubtype="16" fill="hold" grpId="0" nodeType="afterEffect">
                                      <p:stCondLst>
                                        <p:cond delay="0"/>
                                      </p:stCondLst>
                                      <p:childTnLst>
                                        <p:set>
                                          <p:cBhvr>
                                            <p:cTn id="49" dur="1" fill="hold">
                                              <p:stCondLst>
                                                <p:cond delay="0"/>
                                              </p:stCondLst>
                                            </p:cTn>
                                            <p:tgtEl>
                                              <p:spTgt spid="139"/>
                                            </p:tgtEl>
                                            <p:attrNameLst>
                                              <p:attrName>style.visibility</p:attrName>
                                            </p:attrNameLst>
                                          </p:cBhvr>
                                          <p:to>
                                            <p:strVal val="visible"/>
                                          </p:to>
                                        </p:set>
                                        <p:anim calcmode="lin" valueType="num">
                                          <p:cBhvr>
                                            <p:cTn id="50" dur="500" fill="hold"/>
                                            <p:tgtEl>
                                              <p:spTgt spid="139"/>
                                            </p:tgtEl>
                                            <p:attrNameLst>
                                              <p:attrName>ppt_w</p:attrName>
                                            </p:attrNameLst>
                                          </p:cBhvr>
                                          <p:tavLst>
                                            <p:tav tm="0">
                                              <p:val>
                                                <p:fltVal val="0"/>
                                              </p:val>
                                            </p:tav>
                                            <p:tav tm="100000">
                                              <p:val>
                                                <p:strVal val="#ppt_w"/>
                                              </p:val>
                                            </p:tav>
                                          </p:tavLst>
                                        </p:anim>
                                        <p:anim calcmode="lin" valueType="num">
                                          <p:cBhvr>
                                            <p:cTn id="51" dur="500" fill="hold"/>
                                            <p:tgtEl>
                                              <p:spTgt spid="139"/>
                                            </p:tgtEl>
                                            <p:attrNameLst>
                                              <p:attrName>ppt_h</p:attrName>
                                            </p:attrNameLst>
                                          </p:cBhvr>
                                          <p:tavLst>
                                            <p:tav tm="0">
                                              <p:val>
                                                <p:fltVal val="0"/>
                                              </p:val>
                                            </p:tav>
                                            <p:tav tm="100000">
                                              <p:val>
                                                <p:strVal val="#ppt_h"/>
                                              </p:val>
                                            </p:tav>
                                          </p:tavLst>
                                        </p:anim>
                                        <p:animEffect transition="in" filter="fade">
                                          <p:cBhvr>
                                            <p:cTn id="52" dur="500"/>
                                            <p:tgtEl>
                                              <p:spTgt spid="139"/>
                                            </p:tgtEl>
                                          </p:cBhvr>
                                        </p:animEffect>
                                      </p:childTnLst>
                                    </p:cTn>
                                  </p:par>
                                  <p:par>
                                    <p:cTn id="53" presetID="53" presetClass="entr" presetSubtype="16" fill="hold" grpId="0" nodeType="withEffect">
                                      <p:stCondLst>
                                        <p:cond delay="400"/>
                                      </p:stCondLst>
                                      <p:childTnLst>
                                        <p:set>
                                          <p:cBhvr>
                                            <p:cTn id="54" dur="1" fill="hold">
                                              <p:stCondLst>
                                                <p:cond delay="0"/>
                                              </p:stCondLst>
                                            </p:cTn>
                                            <p:tgtEl>
                                              <p:spTgt spid="140"/>
                                            </p:tgtEl>
                                            <p:attrNameLst>
                                              <p:attrName>style.visibility</p:attrName>
                                            </p:attrNameLst>
                                          </p:cBhvr>
                                          <p:to>
                                            <p:strVal val="visible"/>
                                          </p:to>
                                        </p:set>
                                        <p:anim calcmode="lin" valueType="num">
                                          <p:cBhvr>
                                            <p:cTn id="55" dur="500" fill="hold"/>
                                            <p:tgtEl>
                                              <p:spTgt spid="140"/>
                                            </p:tgtEl>
                                            <p:attrNameLst>
                                              <p:attrName>ppt_w</p:attrName>
                                            </p:attrNameLst>
                                          </p:cBhvr>
                                          <p:tavLst>
                                            <p:tav tm="0">
                                              <p:val>
                                                <p:fltVal val="0"/>
                                              </p:val>
                                            </p:tav>
                                            <p:tav tm="100000">
                                              <p:val>
                                                <p:strVal val="#ppt_w"/>
                                              </p:val>
                                            </p:tav>
                                          </p:tavLst>
                                        </p:anim>
                                        <p:anim calcmode="lin" valueType="num">
                                          <p:cBhvr>
                                            <p:cTn id="56" dur="500" fill="hold"/>
                                            <p:tgtEl>
                                              <p:spTgt spid="140"/>
                                            </p:tgtEl>
                                            <p:attrNameLst>
                                              <p:attrName>ppt_h</p:attrName>
                                            </p:attrNameLst>
                                          </p:cBhvr>
                                          <p:tavLst>
                                            <p:tav tm="0">
                                              <p:val>
                                                <p:fltVal val="0"/>
                                              </p:val>
                                            </p:tav>
                                            <p:tav tm="100000">
                                              <p:val>
                                                <p:strVal val="#ppt_h"/>
                                              </p:val>
                                            </p:tav>
                                          </p:tavLst>
                                        </p:anim>
                                        <p:animEffect transition="in" filter="fade">
                                          <p:cBhvr>
                                            <p:cTn id="57" dur="500"/>
                                            <p:tgtEl>
                                              <p:spTgt spid="140"/>
                                            </p:tgtEl>
                                          </p:cBhvr>
                                        </p:animEffect>
                                      </p:childTnLst>
                                    </p:cTn>
                                  </p:par>
                                  <p:par>
                                    <p:cTn id="58" presetID="53" presetClass="entr" presetSubtype="16" fill="hold" grpId="0" nodeType="withEffect">
                                      <p:stCondLst>
                                        <p:cond delay="200"/>
                                      </p:stCondLst>
                                      <p:childTnLst>
                                        <p:set>
                                          <p:cBhvr>
                                            <p:cTn id="59" dur="1" fill="hold">
                                              <p:stCondLst>
                                                <p:cond delay="0"/>
                                              </p:stCondLst>
                                            </p:cTn>
                                            <p:tgtEl>
                                              <p:spTgt spid="141"/>
                                            </p:tgtEl>
                                            <p:attrNameLst>
                                              <p:attrName>style.visibility</p:attrName>
                                            </p:attrNameLst>
                                          </p:cBhvr>
                                          <p:to>
                                            <p:strVal val="visible"/>
                                          </p:to>
                                        </p:set>
                                        <p:anim calcmode="lin" valueType="num">
                                          <p:cBhvr>
                                            <p:cTn id="60" dur="500" fill="hold"/>
                                            <p:tgtEl>
                                              <p:spTgt spid="141"/>
                                            </p:tgtEl>
                                            <p:attrNameLst>
                                              <p:attrName>ppt_w</p:attrName>
                                            </p:attrNameLst>
                                          </p:cBhvr>
                                          <p:tavLst>
                                            <p:tav tm="0">
                                              <p:val>
                                                <p:fltVal val="0"/>
                                              </p:val>
                                            </p:tav>
                                            <p:tav tm="100000">
                                              <p:val>
                                                <p:strVal val="#ppt_w"/>
                                              </p:val>
                                            </p:tav>
                                          </p:tavLst>
                                        </p:anim>
                                        <p:anim calcmode="lin" valueType="num">
                                          <p:cBhvr>
                                            <p:cTn id="61" dur="500" fill="hold"/>
                                            <p:tgtEl>
                                              <p:spTgt spid="141"/>
                                            </p:tgtEl>
                                            <p:attrNameLst>
                                              <p:attrName>ppt_h</p:attrName>
                                            </p:attrNameLst>
                                          </p:cBhvr>
                                          <p:tavLst>
                                            <p:tav tm="0">
                                              <p:val>
                                                <p:fltVal val="0"/>
                                              </p:val>
                                            </p:tav>
                                            <p:tav tm="100000">
                                              <p:val>
                                                <p:strVal val="#ppt_h"/>
                                              </p:val>
                                            </p:tav>
                                          </p:tavLst>
                                        </p:anim>
                                        <p:animEffect transition="in" filter="fade">
                                          <p:cBhvr>
                                            <p:cTn id="62" dur="500"/>
                                            <p:tgtEl>
                                              <p:spTgt spid="141"/>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142"/>
                                            </p:tgtEl>
                                            <p:attrNameLst>
                                              <p:attrName>style.visibility</p:attrName>
                                            </p:attrNameLst>
                                          </p:cBhvr>
                                          <p:to>
                                            <p:strVal val="visible"/>
                                          </p:to>
                                        </p:set>
                                        <p:anim calcmode="lin" valueType="num">
                                          <p:cBhvr>
                                            <p:cTn id="65" dur="500" fill="hold"/>
                                            <p:tgtEl>
                                              <p:spTgt spid="142"/>
                                            </p:tgtEl>
                                            <p:attrNameLst>
                                              <p:attrName>ppt_w</p:attrName>
                                            </p:attrNameLst>
                                          </p:cBhvr>
                                          <p:tavLst>
                                            <p:tav tm="0">
                                              <p:val>
                                                <p:fltVal val="0"/>
                                              </p:val>
                                            </p:tav>
                                            <p:tav tm="100000">
                                              <p:val>
                                                <p:strVal val="#ppt_w"/>
                                              </p:val>
                                            </p:tav>
                                          </p:tavLst>
                                        </p:anim>
                                        <p:anim calcmode="lin" valueType="num">
                                          <p:cBhvr>
                                            <p:cTn id="66" dur="500" fill="hold"/>
                                            <p:tgtEl>
                                              <p:spTgt spid="142"/>
                                            </p:tgtEl>
                                            <p:attrNameLst>
                                              <p:attrName>ppt_h</p:attrName>
                                            </p:attrNameLst>
                                          </p:cBhvr>
                                          <p:tavLst>
                                            <p:tav tm="0">
                                              <p:val>
                                                <p:fltVal val="0"/>
                                              </p:val>
                                            </p:tav>
                                            <p:tav tm="100000">
                                              <p:val>
                                                <p:strVal val="#ppt_h"/>
                                              </p:val>
                                            </p:tav>
                                          </p:tavLst>
                                        </p:anim>
                                        <p:animEffect transition="in" filter="fade">
                                          <p:cBhvr>
                                            <p:cTn id="67" dur="500"/>
                                            <p:tgtEl>
                                              <p:spTgt spid="142"/>
                                            </p:tgtEl>
                                          </p:cBhvr>
                                        </p:animEffect>
                                      </p:childTnLst>
                                    </p:cTn>
                                  </p:par>
                                  <p:par>
                                    <p:cTn id="68" presetID="53" presetClass="entr" presetSubtype="16" fill="hold" grpId="0" nodeType="withEffect">
                                      <p:stCondLst>
                                        <p:cond delay="400"/>
                                      </p:stCondLst>
                                      <p:childTnLst>
                                        <p:set>
                                          <p:cBhvr>
                                            <p:cTn id="69" dur="1" fill="hold">
                                              <p:stCondLst>
                                                <p:cond delay="0"/>
                                              </p:stCondLst>
                                            </p:cTn>
                                            <p:tgtEl>
                                              <p:spTgt spid="143"/>
                                            </p:tgtEl>
                                            <p:attrNameLst>
                                              <p:attrName>style.visibility</p:attrName>
                                            </p:attrNameLst>
                                          </p:cBhvr>
                                          <p:to>
                                            <p:strVal val="visible"/>
                                          </p:to>
                                        </p:set>
                                        <p:anim calcmode="lin" valueType="num">
                                          <p:cBhvr>
                                            <p:cTn id="70" dur="500" fill="hold"/>
                                            <p:tgtEl>
                                              <p:spTgt spid="143"/>
                                            </p:tgtEl>
                                            <p:attrNameLst>
                                              <p:attrName>ppt_w</p:attrName>
                                            </p:attrNameLst>
                                          </p:cBhvr>
                                          <p:tavLst>
                                            <p:tav tm="0">
                                              <p:val>
                                                <p:fltVal val="0"/>
                                              </p:val>
                                            </p:tav>
                                            <p:tav tm="100000">
                                              <p:val>
                                                <p:strVal val="#ppt_w"/>
                                              </p:val>
                                            </p:tav>
                                          </p:tavLst>
                                        </p:anim>
                                        <p:anim calcmode="lin" valueType="num">
                                          <p:cBhvr>
                                            <p:cTn id="71" dur="500" fill="hold"/>
                                            <p:tgtEl>
                                              <p:spTgt spid="143"/>
                                            </p:tgtEl>
                                            <p:attrNameLst>
                                              <p:attrName>ppt_h</p:attrName>
                                            </p:attrNameLst>
                                          </p:cBhvr>
                                          <p:tavLst>
                                            <p:tav tm="0">
                                              <p:val>
                                                <p:fltVal val="0"/>
                                              </p:val>
                                            </p:tav>
                                            <p:tav tm="100000">
                                              <p:val>
                                                <p:strVal val="#ppt_h"/>
                                              </p:val>
                                            </p:tav>
                                          </p:tavLst>
                                        </p:anim>
                                        <p:animEffect transition="in" filter="fade">
                                          <p:cBhvr>
                                            <p:cTn id="72" dur="500"/>
                                            <p:tgtEl>
                                              <p:spTgt spid="143"/>
                                            </p:tgtEl>
                                          </p:cBhvr>
                                        </p:animEffect>
                                      </p:childTnLst>
                                    </p:cTn>
                                  </p:par>
                                  <p:par>
                                    <p:cTn id="73" presetID="53" presetClass="entr" presetSubtype="16" fill="hold" grpId="0" nodeType="withEffect">
                                      <p:stCondLst>
                                        <p:cond delay="200"/>
                                      </p:stCondLst>
                                      <p:childTnLst>
                                        <p:set>
                                          <p:cBhvr>
                                            <p:cTn id="74" dur="1" fill="hold">
                                              <p:stCondLst>
                                                <p:cond delay="0"/>
                                              </p:stCondLst>
                                            </p:cTn>
                                            <p:tgtEl>
                                              <p:spTgt spid="144"/>
                                            </p:tgtEl>
                                            <p:attrNameLst>
                                              <p:attrName>style.visibility</p:attrName>
                                            </p:attrNameLst>
                                          </p:cBhvr>
                                          <p:to>
                                            <p:strVal val="visible"/>
                                          </p:to>
                                        </p:set>
                                        <p:anim calcmode="lin" valueType="num">
                                          <p:cBhvr>
                                            <p:cTn id="75" dur="500" fill="hold"/>
                                            <p:tgtEl>
                                              <p:spTgt spid="144"/>
                                            </p:tgtEl>
                                            <p:attrNameLst>
                                              <p:attrName>ppt_w</p:attrName>
                                            </p:attrNameLst>
                                          </p:cBhvr>
                                          <p:tavLst>
                                            <p:tav tm="0">
                                              <p:val>
                                                <p:fltVal val="0"/>
                                              </p:val>
                                            </p:tav>
                                            <p:tav tm="100000">
                                              <p:val>
                                                <p:strVal val="#ppt_w"/>
                                              </p:val>
                                            </p:tav>
                                          </p:tavLst>
                                        </p:anim>
                                        <p:anim calcmode="lin" valueType="num">
                                          <p:cBhvr>
                                            <p:cTn id="76" dur="500" fill="hold"/>
                                            <p:tgtEl>
                                              <p:spTgt spid="144"/>
                                            </p:tgtEl>
                                            <p:attrNameLst>
                                              <p:attrName>ppt_h</p:attrName>
                                            </p:attrNameLst>
                                          </p:cBhvr>
                                          <p:tavLst>
                                            <p:tav tm="0">
                                              <p:val>
                                                <p:fltVal val="0"/>
                                              </p:val>
                                            </p:tav>
                                            <p:tav tm="100000">
                                              <p:val>
                                                <p:strVal val="#ppt_h"/>
                                              </p:val>
                                            </p:tav>
                                          </p:tavLst>
                                        </p:anim>
                                        <p:animEffect transition="in" filter="fade">
                                          <p:cBhvr>
                                            <p:cTn id="77" dur="500"/>
                                            <p:tgtEl>
                                              <p:spTgt spid="144"/>
                                            </p:tgtEl>
                                          </p:cBhvr>
                                        </p:animEffect>
                                      </p:childTnLst>
                                    </p:cTn>
                                  </p:par>
                                  <p:par>
                                    <p:cTn id="78" presetID="53" presetClass="entr" presetSubtype="16" fill="hold" grpId="0" nodeType="withEffect">
                                      <p:stCondLst>
                                        <p:cond delay="200"/>
                                      </p:stCondLst>
                                      <p:childTnLst>
                                        <p:set>
                                          <p:cBhvr>
                                            <p:cTn id="79" dur="1" fill="hold">
                                              <p:stCondLst>
                                                <p:cond delay="0"/>
                                              </p:stCondLst>
                                            </p:cTn>
                                            <p:tgtEl>
                                              <p:spTgt spid="145"/>
                                            </p:tgtEl>
                                            <p:attrNameLst>
                                              <p:attrName>style.visibility</p:attrName>
                                            </p:attrNameLst>
                                          </p:cBhvr>
                                          <p:to>
                                            <p:strVal val="visible"/>
                                          </p:to>
                                        </p:set>
                                        <p:anim calcmode="lin" valueType="num">
                                          <p:cBhvr>
                                            <p:cTn id="80" dur="500" fill="hold"/>
                                            <p:tgtEl>
                                              <p:spTgt spid="145"/>
                                            </p:tgtEl>
                                            <p:attrNameLst>
                                              <p:attrName>ppt_w</p:attrName>
                                            </p:attrNameLst>
                                          </p:cBhvr>
                                          <p:tavLst>
                                            <p:tav tm="0">
                                              <p:val>
                                                <p:fltVal val="0"/>
                                              </p:val>
                                            </p:tav>
                                            <p:tav tm="100000">
                                              <p:val>
                                                <p:strVal val="#ppt_w"/>
                                              </p:val>
                                            </p:tav>
                                          </p:tavLst>
                                        </p:anim>
                                        <p:anim calcmode="lin" valueType="num">
                                          <p:cBhvr>
                                            <p:cTn id="81" dur="500" fill="hold"/>
                                            <p:tgtEl>
                                              <p:spTgt spid="145"/>
                                            </p:tgtEl>
                                            <p:attrNameLst>
                                              <p:attrName>ppt_h</p:attrName>
                                            </p:attrNameLst>
                                          </p:cBhvr>
                                          <p:tavLst>
                                            <p:tav tm="0">
                                              <p:val>
                                                <p:fltVal val="0"/>
                                              </p:val>
                                            </p:tav>
                                            <p:tav tm="100000">
                                              <p:val>
                                                <p:strVal val="#ppt_h"/>
                                              </p:val>
                                            </p:tav>
                                          </p:tavLst>
                                        </p:anim>
                                        <p:animEffect transition="in" filter="fade">
                                          <p:cBhvr>
                                            <p:cTn id="82" dur="500"/>
                                            <p:tgtEl>
                                              <p:spTgt spid="145"/>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146"/>
                                            </p:tgtEl>
                                            <p:attrNameLst>
                                              <p:attrName>style.visibility</p:attrName>
                                            </p:attrNameLst>
                                          </p:cBhvr>
                                          <p:to>
                                            <p:strVal val="visible"/>
                                          </p:to>
                                        </p:set>
                                        <p:anim calcmode="lin" valueType="num">
                                          <p:cBhvr>
                                            <p:cTn id="85" dur="500" fill="hold"/>
                                            <p:tgtEl>
                                              <p:spTgt spid="146"/>
                                            </p:tgtEl>
                                            <p:attrNameLst>
                                              <p:attrName>ppt_w</p:attrName>
                                            </p:attrNameLst>
                                          </p:cBhvr>
                                          <p:tavLst>
                                            <p:tav tm="0">
                                              <p:val>
                                                <p:fltVal val="0"/>
                                              </p:val>
                                            </p:tav>
                                            <p:tav tm="100000">
                                              <p:val>
                                                <p:strVal val="#ppt_w"/>
                                              </p:val>
                                            </p:tav>
                                          </p:tavLst>
                                        </p:anim>
                                        <p:anim calcmode="lin" valueType="num">
                                          <p:cBhvr>
                                            <p:cTn id="86" dur="500" fill="hold"/>
                                            <p:tgtEl>
                                              <p:spTgt spid="146"/>
                                            </p:tgtEl>
                                            <p:attrNameLst>
                                              <p:attrName>ppt_h</p:attrName>
                                            </p:attrNameLst>
                                          </p:cBhvr>
                                          <p:tavLst>
                                            <p:tav tm="0">
                                              <p:val>
                                                <p:fltVal val="0"/>
                                              </p:val>
                                            </p:tav>
                                            <p:tav tm="100000">
                                              <p:val>
                                                <p:strVal val="#ppt_h"/>
                                              </p:val>
                                            </p:tav>
                                          </p:tavLst>
                                        </p:anim>
                                        <p:animEffect transition="in" filter="fade">
                                          <p:cBhvr>
                                            <p:cTn id="87" dur="500"/>
                                            <p:tgtEl>
                                              <p:spTgt spid="146"/>
                                            </p:tgtEl>
                                          </p:cBhvr>
                                        </p:animEffect>
                                      </p:childTnLst>
                                    </p:cTn>
                                  </p:par>
                                  <p:par>
                                    <p:cTn id="88" presetID="53" presetClass="entr" presetSubtype="16" fill="hold" grpId="0" nodeType="withEffect">
                                      <p:stCondLst>
                                        <p:cond delay="400"/>
                                      </p:stCondLst>
                                      <p:childTnLst>
                                        <p:set>
                                          <p:cBhvr>
                                            <p:cTn id="89" dur="1" fill="hold">
                                              <p:stCondLst>
                                                <p:cond delay="0"/>
                                              </p:stCondLst>
                                            </p:cTn>
                                            <p:tgtEl>
                                              <p:spTgt spid="147"/>
                                            </p:tgtEl>
                                            <p:attrNameLst>
                                              <p:attrName>style.visibility</p:attrName>
                                            </p:attrNameLst>
                                          </p:cBhvr>
                                          <p:to>
                                            <p:strVal val="visible"/>
                                          </p:to>
                                        </p:set>
                                        <p:anim calcmode="lin" valueType="num">
                                          <p:cBhvr>
                                            <p:cTn id="90" dur="500" fill="hold"/>
                                            <p:tgtEl>
                                              <p:spTgt spid="147"/>
                                            </p:tgtEl>
                                            <p:attrNameLst>
                                              <p:attrName>ppt_w</p:attrName>
                                            </p:attrNameLst>
                                          </p:cBhvr>
                                          <p:tavLst>
                                            <p:tav tm="0">
                                              <p:val>
                                                <p:fltVal val="0"/>
                                              </p:val>
                                            </p:tav>
                                            <p:tav tm="100000">
                                              <p:val>
                                                <p:strVal val="#ppt_w"/>
                                              </p:val>
                                            </p:tav>
                                          </p:tavLst>
                                        </p:anim>
                                        <p:anim calcmode="lin" valueType="num">
                                          <p:cBhvr>
                                            <p:cTn id="91" dur="500" fill="hold"/>
                                            <p:tgtEl>
                                              <p:spTgt spid="147"/>
                                            </p:tgtEl>
                                            <p:attrNameLst>
                                              <p:attrName>ppt_h</p:attrName>
                                            </p:attrNameLst>
                                          </p:cBhvr>
                                          <p:tavLst>
                                            <p:tav tm="0">
                                              <p:val>
                                                <p:fltVal val="0"/>
                                              </p:val>
                                            </p:tav>
                                            <p:tav tm="100000">
                                              <p:val>
                                                <p:strVal val="#ppt_h"/>
                                              </p:val>
                                            </p:tav>
                                          </p:tavLst>
                                        </p:anim>
                                        <p:animEffect transition="in" filter="fade">
                                          <p:cBhvr>
                                            <p:cTn id="92" dur="500"/>
                                            <p:tgtEl>
                                              <p:spTgt spid="147"/>
                                            </p:tgtEl>
                                          </p:cBhvr>
                                        </p:animEffect>
                                      </p:childTnLst>
                                    </p:cTn>
                                  </p:par>
                                  <p:par>
                                    <p:cTn id="93" presetID="53" presetClass="entr" presetSubtype="16" fill="hold" grpId="0" nodeType="withEffect">
                                      <p:stCondLst>
                                        <p:cond delay="200"/>
                                      </p:stCondLst>
                                      <p:childTnLst>
                                        <p:set>
                                          <p:cBhvr>
                                            <p:cTn id="94" dur="1" fill="hold">
                                              <p:stCondLst>
                                                <p:cond delay="0"/>
                                              </p:stCondLst>
                                            </p:cTn>
                                            <p:tgtEl>
                                              <p:spTgt spid="148"/>
                                            </p:tgtEl>
                                            <p:attrNameLst>
                                              <p:attrName>style.visibility</p:attrName>
                                            </p:attrNameLst>
                                          </p:cBhvr>
                                          <p:to>
                                            <p:strVal val="visible"/>
                                          </p:to>
                                        </p:set>
                                        <p:anim calcmode="lin" valueType="num">
                                          <p:cBhvr>
                                            <p:cTn id="95" dur="500" fill="hold"/>
                                            <p:tgtEl>
                                              <p:spTgt spid="148"/>
                                            </p:tgtEl>
                                            <p:attrNameLst>
                                              <p:attrName>ppt_w</p:attrName>
                                            </p:attrNameLst>
                                          </p:cBhvr>
                                          <p:tavLst>
                                            <p:tav tm="0">
                                              <p:val>
                                                <p:fltVal val="0"/>
                                              </p:val>
                                            </p:tav>
                                            <p:tav tm="100000">
                                              <p:val>
                                                <p:strVal val="#ppt_w"/>
                                              </p:val>
                                            </p:tav>
                                          </p:tavLst>
                                        </p:anim>
                                        <p:anim calcmode="lin" valueType="num">
                                          <p:cBhvr>
                                            <p:cTn id="96" dur="500" fill="hold"/>
                                            <p:tgtEl>
                                              <p:spTgt spid="148"/>
                                            </p:tgtEl>
                                            <p:attrNameLst>
                                              <p:attrName>ppt_h</p:attrName>
                                            </p:attrNameLst>
                                          </p:cBhvr>
                                          <p:tavLst>
                                            <p:tav tm="0">
                                              <p:val>
                                                <p:fltVal val="0"/>
                                              </p:val>
                                            </p:tav>
                                            <p:tav tm="100000">
                                              <p:val>
                                                <p:strVal val="#ppt_h"/>
                                              </p:val>
                                            </p:tav>
                                          </p:tavLst>
                                        </p:anim>
                                        <p:animEffect transition="in" filter="fade">
                                          <p:cBhvr>
                                            <p:cTn id="97" dur="500"/>
                                            <p:tgtEl>
                                              <p:spTgt spid="148"/>
                                            </p:tgtEl>
                                          </p:cBhvr>
                                        </p:animEffect>
                                      </p:childTnLst>
                                    </p:cTn>
                                  </p:par>
                                  <p:par>
                                    <p:cTn id="98" presetID="53" presetClass="entr" presetSubtype="16" fill="hold" grpId="0" nodeType="withEffect">
                                      <p:stCondLst>
                                        <p:cond delay="0"/>
                                      </p:stCondLst>
                                      <p:childTnLst>
                                        <p:set>
                                          <p:cBhvr>
                                            <p:cTn id="99" dur="1" fill="hold">
                                              <p:stCondLst>
                                                <p:cond delay="0"/>
                                              </p:stCondLst>
                                            </p:cTn>
                                            <p:tgtEl>
                                              <p:spTgt spid="149"/>
                                            </p:tgtEl>
                                            <p:attrNameLst>
                                              <p:attrName>style.visibility</p:attrName>
                                            </p:attrNameLst>
                                          </p:cBhvr>
                                          <p:to>
                                            <p:strVal val="visible"/>
                                          </p:to>
                                        </p:set>
                                        <p:anim calcmode="lin" valueType="num">
                                          <p:cBhvr>
                                            <p:cTn id="100" dur="500" fill="hold"/>
                                            <p:tgtEl>
                                              <p:spTgt spid="149"/>
                                            </p:tgtEl>
                                            <p:attrNameLst>
                                              <p:attrName>ppt_w</p:attrName>
                                            </p:attrNameLst>
                                          </p:cBhvr>
                                          <p:tavLst>
                                            <p:tav tm="0">
                                              <p:val>
                                                <p:fltVal val="0"/>
                                              </p:val>
                                            </p:tav>
                                            <p:tav tm="100000">
                                              <p:val>
                                                <p:strVal val="#ppt_w"/>
                                              </p:val>
                                            </p:tav>
                                          </p:tavLst>
                                        </p:anim>
                                        <p:anim calcmode="lin" valueType="num">
                                          <p:cBhvr>
                                            <p:cTn id="101" dur="500" fill="hold"/>
                                            <p:tgtEl>
                                              <p:spTgt spid="149"/>
                                            </p:tgtEl>
                                            <p:attrNameLst>
                                              <p:attrName>ppt_h</p:attrName>
                                            </p:attrNameLst>
                                          </p:cBhvr>
                                          <p:tavLst>
                                            <p:tav tm="0">
                                              <p:val>
                                                <p:fltVal val="0"/>
                                              </p:val>
                                            </p:tav>
                                            <p:tav tm="100000">
                                              <p:val>
                                                <p:strVal val="#ppt_h"/>
                                              </p:val>
                                            </p:tav>
                                          </p:tavLst>
                                        </p:anim>
                                        <p:animEffect transition="in" filter="fade">
                                          <p:cBhvr>
                                            <p:cTn id="102" dur="500"/>
                                            <p:tgtEl>
                                              <p:spTgt spid="149"/>
                                            </p:tgtEl>
                                          </p:cBhvr>
                                        </p:animEffect>
                                      </p:childTnLst>
                                    </p:cTn>
                                  </p:par>
                                  <p:par>
                                    <p:cTn id="103" presetID="53" presetClass="entr" presetSubtype="16" fill="hold" grpId="0" nodeType="withEffect">
                                      <p:stCondLst>
                                        <p:cond delay="400"/>
                                      </p:stCondLst>
                                      <p:childTnLst>
                                        <p:set>
                                          <p:cBhvr>
                                            <p:cTn id="104" dur="1" fill="hold">
                                              <p:stCondLst>
                                                <p:cond delay="0"/>
                                              </p:stCondLst>
                                            </p:cTn>
                                            <p:tgtEl>
                                              <p:spTgt spid="150"/>
                                            </p:tgtEl>
                                            <p:attrNameLst>
                                              <p:attrName>style.visibility</p:attrName>
                                            </p:attrNameLst>
                                          </p:cBhvr>
                                          <p:to>
                                            <p:strVal val="visible"/>
                                          </p:to>
                                        </p:set>
                                        <p:anim calcmode="lin" valueType="num">
                                          <p:cBhvr>
                                            <p:cTn id="105" dur="500" fill="hold"/>
                                            <p:tgtEl>
                                              <p:spTgt spid="150"/>
                                            </p:tgtEl>
                                            <p:attrNameLst>
                                              <p:attrName>ppt_w</p:attrName>
                                            </p:attrNameLst>
                                          </p:cBhvr>
                                          <p:tavLst>
                                            <p:tav tm="0">
                                              <p:val>
                                                <p:fltVal val="0"/>
                                              </p:val>
                                            </p:tav>
                                            <p:tav tm="100000">
                                              <p:val>
                                                <p:strVal val="#ppt_w"/>
                                              </p:val>
                                            </p:tav>
                                          </p:tavLst>
                                        </p:anim>
                                        <p:anim calcmode="lin" valueType="num">
                                          <p:cBhvr>
                                            <p:cTn id="106" dur="500" fill="hold"/>
                                            <p:tgtEl>
                                              <p:spTgt spid="150"/>
                                            </p:tgtEl>
                                            <p:attrNameLst>
                                              <p:attrName>ppt_h</p:attrName>
                                            </p:attrNameLst>
                                          </p:cBhvr>
                                          <p:tavLst>
                                            <p:tav tm="0">
                                              <p:val>
                                                <p:fltVal val="0"/>
                                              </p:val>
                                            </p:tav>
                                            <p:tav tm="100000">
                                              <p:val>
                                                <p:strVal val="#ppt_h"/>
                                              </p:val>
                                            </p:tav>
                                          </p:tavLst>
                                        </p:anim>
                                        <p:animEffect transition="in" filter="fade">
                                          <p:cBhvr>
                                            <p:cTn id="107" dur="500"/>
                                            <p:tgtEl>
                                              <p:spTgt spid="150"/>
                                            </p:tgtEl>
                                          </p:cBhvr>
                                        </p:animEffect>
                                      </p:childTnLst>
                                    </p:cTn>
                                  </p:par>
                                  <p:par>
                                    <p:cTn id="108" presetID="53" presetClass="entr" presetSubtype="16" fill="hold" grpId="0" nodeType="withEffect">
                                      <p:stCondLst>
                                        <p:cond delay="200"/>
                                      </p:stCondLst>
                                      <p:childTnLst>
                                        <p:set>
                                          <p:cBhvr>
                                            <p:cTn id="109" dur="1" fill="hold">
                                              <p:stCondLst>
                                                <p:cond delay="0"/>
                                              </p:stCondLst>
                                            </p:cTn>
                                            <p:tgtEl>
                                              <p:spTgt spid="151"/>
                                            </p:tgtEl>
                                            <p:attrNameLst>
                                              <p:attrName>style.visibility</p:attrName>
                                            </p:attrNameLst>
                                          </p:cBhvr>
                                          <p:to>
                                            <p:strVal val="visible"/>
                                          </p:to>
                                        </p:set>
                                        <p:anim calcmode="lin" valueType="num">
                                          <p:cBhvr>
                                            <p:cTn id="110" dur="500" fill="hold"/>
                                            <p:tgtEl>
                                              <p:spTgt spid="151"/>
                                            </p:tgtEl>
                                            <p:attrNameLst>
                                              <p:attrName>ppt_w</p:attrName>
                                            </p:attrNameLst>
                                          </p:cBhvr>
                                          <p:tavLst>
                                            <p:tav tm="0">
                                              <p:val>
                                                <p:fltVal val="0"/>
                                              </p:val>
                                            </p:tav>
                                            <p:tav tm="100000">
                                              <p:val>
                                                <p:strVal val="#ppt_w"/>
                                              </p:val>
                                            </p:tav>
                                          </p:tavLst>
                                        </p:anim>
                                        <p:anim calcmode="lin" valueType="num">
                                          <p:cBhvr>
                                            <p:cTn id="111" dur="500" fill="hold"/>
                                            <p:tgtEl>
                                              <p:spTgt spid="151"/>
                                            </p:tgtEl>
                                            <p:attrNameLst>
                                              <p:attrName>ppt_h</p:attrName>
                                            </p:attrNameLst>
                                          </p:cBhvr>
                                          <p:tavLst>
                                            <p:tav tm="0">
                                              <p:val>
                                                <p:fltVal val="0"/>
                                              </p:val>
                                            </p:tav>
                                            <p:tav tm="100000">
                                              <p:val>
                                                <p:strVal val="#ppt_h"/>
                                              </p:val>
                                            </p:tav>
                                          </p:tavLst>
                                        </p:anim>
                                        <p:animEffect transition="in" filter="fade">
                                          <p:cBhvr>
                                            <p:cTn id="112" dur="500"/>
                                            <p:tgtEl>
                                              <p:spTgt spid="151"/>
                                            </p:tgtEl>
                                          </p:cBhvr>
                                        </p:animEffect>
                                      </p:childTnLst>
                                    </p:cTn>
                                  </p:par>
                                  <p:par>
                                    <p:cTn id="113" presetID="53" presetClass="entr" presetSubtype="16" fill="hold" grpId="0" nodeType="withEffect">
                                      <p:stCondLst>
                                        <p:cond delay="200"/>
                                      </p:stCondLst>
                                      <p:childTnLst>
                                        <p:set>
                                          <p:cBhvr>
                                            <p:cTn id="114" dur="1" fill="hold">
                                              <p:stCondLst>
                                                <p:cond delay="0"/>
                                              </p:stCondLst>
                                            </p:cTn>
                                            <p:tgtEl>
                                              <p:spTgt spid="152"/>
                                            </p:tgtEl>
                                            <p:attrNameLst>
                                              <p:attrName>style.visibility</p:attrName>
                                            </p:attrNameLst>
                                          </p:cBhvr>
                                          <p:to>
                                            <p:strVal val="visible"/>
                                          </p:to>
                                        </p:set>
                                        <p:anim calcmode="lin" valueType="num">
                                          <p:cBhvr>
                                            <p:cTn id="115" dur="500" fill="hold"/>
                                            <p:tgtEl>
                                              <p:spTgt spid="152"/>
                                            </p:tgtEl>
                                            <p:attrNameLst>
                                              <p:attrName>ppt_w</p:attrName>
                                            </p:attrNameLst>
                                          </p:cBhvr>
                                          <p:tavLst>
                                            <p:tav tm="0">
                                              <p:val>
                                                <p:fltVal val="0"/>
                                              </p:val>
                                            </p:tav>
                                            <p:tav tm="100000">
                                              <p:val>
                                                <p:strVal val="#ppt_w"/>
                                              </p:val>
                                            </p:tav>
                                          </p:tavLst>
                                        </p:anim>
                                        <p:anim calcmode="lin" valueType="num">
                                          <p:cBhvr>
                                            <p:cTn id="116" dur="500" fill="hold"/>
                                            <p:tgtEl>
                                              <p:spTgt spid="152"/>
                                            </p:tgtEl>
                                            <p:attrNameLst>
                                              <p:attrName>ppt_h</p:attrName>
                                            </p:attrNameLst>
                                          </p:cBhvr>
                                          <p:tavLst>
                                            <p:tav tm="0">
                                              <p:val>
                                                <p:fltVal val="0"/>
                                              </p:val>
                                            </p:tav>
                                            <p:tav tm="100000">
                                              <p:val>
                                                <p:strVal val="#ppt_h"/>
                                              </p:val>
                                            </p:tav>
                                          </p:tavLst>
                                        </p:anim>
                                        <p:animEffect transition="in" filter="fade">
                                          <p:cBhvr>
                                            <p:cTn id="117" dur="500"/>
                                            <p:tgtEl>
                                              <p:spTgt spid="152"/>
                                            </p:tgtEl>
                                          </p:cBhvr>
                                        </p:animEffect>
                                      </p:childTnLst>
                                    </p:cTn>
                                  </p:par>
                                  <p:par>
                                    <p:cTn id="118" presetID="53" presetClass="entr" presetSubtype="16" fill="hold" grpId="0" nodeType="withEffect">
                                      <p:stCondLst>
                                        <p:cond delay="0"/>
                                      </p:stCondLst>
                                      <p:childTnLst>
                                        <p:set>
                                          <p:cBhvr>
                                            <p:cTn id="119" dur="1" fill="hold">
                                              <p:stCondLst>
                                                <p:cond delay="0"/>
                                              </p:stCondLst>
                                            </p:cTn>
                                            <p:tgtEl>
                                              <p:spTgt spid="153"/>
                                            </p:tgtEl>
                                            <p:attrNameLst>
                                              <p:attrName>style.visibility</p:attrName>
                                            </p:attrNameLst>
                                          </p:cBhvr>
                                          <p:to>
                                            <p:strVal val="visible"/>
                                          </p:to>
                                        </p:set>
                                        <p:anim calcmode="lin" valueType="num">
                                          <p:cBhvr>
                                            <p:cTn id="120" dur="500" fill="hold"/>
                                            <p:tgtEl>
                                              <p:spTgt spid="153"/>
                                            </p:tgtEl>
                                            <p:attrNameLst>
                                              <p:attrName>ppt_w</p:attrName>
                                            </p:attrNameLst>
                                          </p:cBhvr>
                                          <p:tavLst>
                                            <p:tav tm="0">
                                              <p:val>
                                                <p:fltVal val="0"/>
                                              </p:val>
                                            </p:tav>
                                            <p:tav tm="100000">
                                              <p:val>
                                                <p:strVal val="#ppt_w"/>
                                              </p:val>
                                            </p:tav>
                                          </p:tavLst>
                                        </p:anim>
                                        <p:anim calcmode="lin" valueType="num">
                                          <p:cBhvr>
                                            <p:cTn id="121" dur="500" fill="hold"/>
                                            <p:tgtEl>
                                              <p:spTgt spid="153"/>
                                            </p:tgtEl>
                                            <p:attrNameLst>
                                              <p:attrName>ppt_h</p:attrName>
                                            </p:attrNameLst>
                                          </p:cBhvr>
                                          <p:tavLst>
                                            <p:tav tm="0">
                                              <p:val>
                                                <p:fltVal val="0"/>
                                              </p:val>
                                            </p:tav>
                                            <p:tav tm="100000">
                                              <p:val>
                                                <p:strVal val="#ppt_h"/>
                                              </p:val>
                                            </p:tav>
                                          </p:tavLst>
                                        </p:anim>
                                        <p:animEffect transition="in" filter="fade">
                                          <p:cBhvr>
                                            <p:cTn id="122" dur="500"/>
                                            <p:tgtEl>
                                              <p:spTgt spid="153"/>
                                            </p:tgtEl>
                                          </p:cBhvr>
                                        </p:animEffect>
                                      </p:childTnLst>
                                    </p:cTn>
                                  </p:par>
                                  <p:par>
                                    <p:cTn id="123" presetID="53" presetClass="entr" presetSubtype="16" fill="hold" grpId="0" nodeType="withEffect">
                                      <p:stCondLst>
                                        <p:cond delay="400"/>
                                      </p:stCondLst>
                                      <p:childTnLst>
                                        <p:set>
                                          <p:cBhvr>
                                            <p:cTn id="124" dur="1" fill="hold">
                                              <p:stCondLst>
                                                <p:cond delay="0"/>
                                              </p:stCondLst>
                                            </p:cTn>
                                            <p:tgtEl>
                                              <p:spTgt spid="154"/>
                                            </p:tgtEl>
                                            <p:attrNameLst>
                                              <p:attrName>style.visibility</p:attrName>
                                            </p:attrNameLst>
                                          </p:cBhvr>
                                          <p:to>
                                            <p:strVal val="visible"/>
                                          </p:to>
                                        </p:set>
                                        <p:anim calcmode="lin" valueType="num">
                                          <p:cBhvr>
                                            <p:cTn id="125" dur="500" fill="hold"/>
                                            <p:tgtEl>
                                              <p:spTgt spid="154"/>
                                            </p:tgtEl>
                                            <p:attrNameLst>
                                              <p:attrName>ppt_w</p:attrName>
                                            </p:attrNameLst>
                                          </p:cBhvr>
                                          <p:tavLst>
                                            <p:tav tm="0">
                                              <p:val>
                                                <p:fltVal val="0"/>
                                              </p:val>
                                            </p:tav>
                                            <p:tav tm="100000">
                                              <p:val>
                                                <p:strVal val="#ppt_w"/>
                                              </p:val>
                                            </p:tav>
                                          </p:tavLst>
                                        </p:anim>
                                        <p:anim calcmode="lin" valueType="num">
                                          <p:cBhvr>
                                            <p:cTn id="126" dur="500" fill="hold"/>
                                            <p:tgtEl>
                                              <p:spTgt spid="154"/>
                                            </p:tgtEl>
                                            <p:attrNameLst>
                                              <p:attrName>ppt_h</p:attrName>
                                            </p:attrNameLst>
                                          </p:cBhvr>
                                          <p:tavLst>
                                            <p:tav tm="0">
                                              <p:val>
                                                <p:fltVal val="0"/>
                                              </p:val>
                                            </p:tav>
                                            <p:tav tm="100000">
                                              <p:val>
                                                <p:strVal val="#ppt_h"/>
                                              </p:val>
                                            </p:tav>
                                          </p:tavLst>
                                        </p:anim>
                                        <p:animEffect transition="in" filter="fade">
                                          <p:cBhvr>
                                            <p:cTn id="127" dur="500"/>
                                            <p:tgtEl>
                                              <p:spTgt spid="154"/>
                                            </p:tgtEl>
                                          </p:cBhvr>
                                        </p:animEffect>
                                      </p:childTnLst>
                                    </p:cTn>
                                  </p:par>
                                  <p:par>
                                    <p:cTn id="128" presetID="53" presetClass="entr" presetSubtype="16" fill="hold" grpId="0" nodeType="withEffect">
                                      <p:stCondLst>
                                        <p:cond delay="200"/>
                                      </p:stCondLst>
                                      <p:childTnLst>
                                        <p:set>
                                          <p:cBhvr>
                                            <p:cTn id="129" dur="1" fill="hold">
                                              <p:stCondLst>
                                                <p:cond delay="0"/>
                                              </p:stCondLst>
                                            </p:cTn>
                                            <p:tgtEl>
                                              <p:spTgt spid="155"/>
                                            </p:tgtEl>
                                            <p:attrNameLst>
                                              <p:attrName>style.visibility</p:attrName>
                                            </p:attrNameLst>
                                          </p:cBhvr>
                                          <p:to>
                                            <p:strVal val="visible"/>
                                          </p:to>
                                        </p:set>
                                        <p:anim calcmode="lin" valueType="num">
                                          <p:cBhvr>
                                            <p:cTn id="130" dur="500" fill="hold"/>
                                            <p:tgtEl>
                                              <p:spTgt spid="155"/>
                                            </p:tgtEl>
                                            <p:attrNameLst>
                                              <p:attrName>ppt_w</p:attrName>
                                            </p:attrNameLst>
                                          </p:cBhvr>
                                          <p:tavLst>
                                            <p:tav tm="0">
                                              <p:val>
                                                <p:fltVal val="0"/>
                                              </p:val>
                                            </p:tav>
                                            <p:tav tm="100000">
                                              <p:val>
                                                <p:strVal val="#ppt_w"/>
                                              </p:val>
                                            </p:tav>
                                          </p:tavLst>
                                        </p:anim>
                                        <p:anim calcmode="lin" valueType="num">
                                          <p:cBhvr>
                                            <p:cTn id="131" dur="500" fill="hold"/>
                                            <p:tgtEl>
                                              <p:spTgt spid="155"/>
                                            </p:tgtEl>
                                            <p:attrNameLst>
                                              <p:attrName>ppt_h</p:attrName>
                                            </p:attrNameLst>
                                          </p:cBhvr>
                                          <p:tavLst>
                                            <p:tav tm="0">
                                              <p:val>
                                                <p:fltVal val="0"/>
                                              </p:val>
                                            </p:tav>
                                            <p:tav tm="100000">
                                              <p:val>
                                                <p:strVal val="#ppt_h"/>
                                              </p:val>
                                            </p:tav>
                                          </p:tavLst>
                                        </p:anim>
                                        <p:animEffect transition="in" filter="fade">
                                          <p:cBhvr>
                                            <p:cTn id="132" dur="500"/>
                                            <p:tgtEl>
                                              <p:spTgt spid="155"/>
                                            </p:tgtEl>
                                          </p:cBhvr>
                                        </p:animEffect>
                                      </p:childTnLst>
                                    </p:cTn>
                                  </p:par>
                                  <p:par>
                                    <p:cTn id="133" presetID="53" presetClass="entr" presetSubtype="16" fill="hold" grpId="0" nodeType="withEffect">
                                      <p:stCondLst>
                                        <p:cond delay="0"/>
                                      </p:stCondLst>
                                      <p:childTnLst>
                                        <p:set>
                                          <p:cBhvr>
                                            <p:cTn id="134" dur="1" fill="hold">
                                              <p:stCondLst>
                                                <p:cond delay="0"/>
                                              </p:stCondLst>
                                            </p:cTn>
                                            <p:tgtEl>
                                              <p:spTgt spid="156"/>
                                            </p:tgtEl>
                                            <p:attrNameLst>
                                              <p:attrName>style.visibility</p:attrName>
                                            </p:attrNameLst>
                                          </p:cBhvr>
                                          <p:to>
                                            <p:strVal val="visible"/>
                                          </p:to>
                                        </p:set>
                                        <p:anim calcmode="lin" valueType="num">
                                          <p:cBhvr>
                                            <p:cTn id="135" dur="500" fill="hold"/>
                                            <p:tgtEl>
                                              <p:spTgt spid="156"/>
                                            </p:tgtEl>
                                            <p:attrNameLst>
                                              <p:attrName>ppt_w</p:attrName>
                                            </p:attrNameLst>
                                          </p:cBhvr>
                                          <p:tavLst>
                                            <p:tav tm="0">
                                              <p:val>
                                                <p:fltVal val="0"/>
                                              </p:val>
                                            </p:tav>
                                            <p:tav tm="100000">
                                              <p:val>
                                                <p:strVal val="#ppt_w"/>
                                              </p:val>
                                            </p:tav>
                                          </p:tavLst>
                                        </p:anim>
                                        <p:anim calcmode="lin" valueType="num">
                                          <p:cBhvr>
                                            <p:cTn id="136" dur="500" fill="hold"/>
                                            <p:tgtEl>
                                              <p:spTgt spid="156"/>
                                            </p:tgtEl>
                                            <p:attrNameLst>
                                              <p:attrName>ppt_h</p:attrName>
                                            </p:attrNameLst>
                                          </p:cBhvr>
                                          <p:tavLst>
                                            <p:tav tm="0">
                                              <p:val>
                                                <p:fltVal val="0"/>
                                              </p:val>
                                            </p:tav>
                                            <p:tav tm="100000">
                                              <p:val>
                                                <p:strVal val="#ppt_h"/>
                                              </p:val>
                                            </p:tav>
                                          </p:tavLst>
                                        </p:anim>
                                        <p:animEffect transition="in" filter="fade">
                                          <p:cBhvr>
                                            <p:cTn id="137" dur="500"/>
                                            <p:tgtEl>
                                              <p:spTgt spid="156"/>
                                            </p:tgtEl>
                                          </p:cBhvr>
                                        </p:animEffect>
                                      </p:childTnLst>
                                    </p:cTn>
                                  </p:par>
                                  <p:par>
                                    <p:cTn id="138" presetID="53" presetClass="entr" presetSubtype="16" fill="hold" grpId="0" nodeType="withEffect">
                                      <p:stCondLst>
                                        <p:cond delay="400"/>
                                      </p:stCondLst>
                                      <p:childTnLst>
                                        <p:set>
                                          <p:cBhvr>
                                            <p:cTn id="139" dur="1" fill="hold">
                                              <p:stCondLst>
                                                <p:cond delay="0"/>
                                              </p:stCondLst>
                                            </p:cTn>
                                            <p:tgtEl>
                                              <p:spTgt spid="157"/>
                                            </p:tgtEl>
                                            <p:attrNameLst>
                                              <p:attrName>style.visibility</p:attrName>
                                            </p:attrNameLst>
                                          </p:cBhvr>
                                          <p:to>
                                            <p:strVal val="visible"/>
                                          </p:to>
                                        </p:set>
                                        <p:anim calcmode="lin" valueType="num">
                                          <p:cBhvr>
                                            <p:cTn id="140" dur="500" fill="hold"/>
                                            <p:tgtEl>
                                              <p:spTgt spid="157"/>
                                            </p:tgtEl>
                                            <p:attrNameLst>
                                              <p:attrName>ppt_w</p:attrName>
                                            </p:attrNameLst>
                                          </p:cBhvr>
                                          <p:tavLst>
                                            <p:tav tm="0">
                                              <p:val>
                                                <p:fltVal val="0"/>
                                              </p:val>
                                            </p:tav>
                                            <p:tav tm="100000">
                                              <p:val>
                                                <p:strVal val="#ppt_w"/>
                                              </p:val>
                                            </p:tav>
                                          </p:tavLst>
                                        </p:anim>
                                        <p:anim calcmode="lin" valueType="num">
                                          <p:cBhvr>
                                            <p:cTn id="141" dur="500" fill="hold"/>
                                            <p:tgtEl>
                                              <p:spTgt spid="157"/>
                                            </p:tgtEl>
                                            <p:attrNameLst>
                                              <p:attrName>ppt_h</p:attrName>
                                            </p:attrNameLst>
                                          </p:cBhvr>
                                          <p:tavLst>
                                            <p:tav tm="0">
                                              <p:val>
                                                <p:fltVal val="0"/>
                                              </p:val>
                                            </p:tav>
                                            <p:tav tm="100000">
                                              <p:val>
                                                <p:strVal val="#ppt_h"/>
                                              </p:val>
                                            </p:tav>
                                          </p:tavLst>
                                        </p:anim>
                                        <p:animEffect transition="in" filter="fade">
                                          <p:cBhvr>
                                            <p:cTn id="142" dur="500"/>
                                            <p:tgtEl>
                                              <p:spTgt spid="157"/>
                                            </p:tgtEl>
                                          </p:cBhvr>
                                        </p:animEffect>
                                      </p:childTnLst>
                                    </p:cTn>
                                  </p:par>
                                  <p:par>
                                    <p:cTn id="143" presetID="53" presetClass="entr" presetSubtype="16" fill="hold" grpId="0" nodeType="withEffect">
                                      <p:stCondLst>
                                        <p:cond delay="200"/>
                                      </p:stCondLst>
                                      <p:childTnLst>
                                        <p:set>
                                          <p:cBhvr>
                                            <p:cTn id="144" dur="1" fill="hold">
                                              <p:stCondLst>
                                                <p:cond delay="0"/>
                                              </p:stCondLst>
                                            </p:cTn>
                                            <p:tgtEl>
                                              <p:spTgt spid="158"/>
                                            </p:tgtEl>
                                            <p:attrNameLst>
                                              <p:attrName>style.visibility</p:attrName>
                                            </p:attrNameLst>
                                          </p:cBhvr>
                                          <p:to>
                                            <p:strVal val="visible"/>
                                          </p:to>
                                        </p:set>
                                        <p:anim calcmode="lin" valueType="num">
                                          <p:cBhvr>
                                            <p:cTn id="145" dur="500" fill="hold"/>
                                            <p:tgtEl>
                                              <p:spTgt spid="158"/>
                                            </p:tgtEl>
                                            <p:attrNameLst>
                                              <p:attrName>ppt_w</p:attrName>
                                            </p:attrNameLst>
                                          </p:cBhvr>
                                          <p:tavLst>
                                            <p:tav tm="0">
                                              <p:val>
                                                <p:fltVal val="0"/>
                                              </p:val>
                                            </p:tav>
                                            <p:tav tm="100000">
                                              <p:val>
                                                <p:strVal val="#ppt_w"/>
                                              </p:val>
                                            </p:tav>
                                          </p:tavLst>
                                        </p:anim>
                                        <p:anim calcmode="lin" valueType="num">
                                          <p:cBhvr>
                                            <p:cTn id="146" dur="500" fill="hold"/>
                                            <p:tgtEl>
                                              <p:spTgt spid="158"/>
                                            </p:tgtEl>
                                            <p:attrNameLst>
                                              <p:attrName>ppt_h</p:attrName>
                                            </p:attrNameLst>
                                          </p:cBhvr>
                                          <p:tavLst>
                                            <p:tav tm="0">
                                              <p:val>
                                                <p:fltVal val="0"/>
                                              </p:val>
                                            </p:tav>
                                            <p:tav tm="100000">
                                              <p:val>
                                                <p:strVal val="#ppt_h"/>
                                              </p:val>
                                            </p:tav>
                                          </p:tavLst>
                                        </p:anim>
                                        <p:animEffect transition="in" filter="fade">
                                          <p:cBhvr>
                                            <p:cTn id="147" dur="500"/>
                                            <p:tgtEl>
                                              <p:spTgt spid="158"/>
                                            </p:tgtEl>
                                          </p:cBhvr>
                                        </p:animEffect>
                                      </p:childTnLst>
                                    </p:cTn>
                                  </p:par>
                                  <p:par>
                                    <p:cTn id="148" presetID="53" presetClass="entr" presetSubtype="16" fill="hold" grpId="0" nodeType="withEffect">
                                      <p:stCondLst>
                                        <p:cond delay="200"/>
                                      </p:stCondLst>
                                      <p:childTnLst>
                                        <p:set>
                                          <p:cBhvr>
                                            <p:cTn id="149" dur="1" fill="hold">
                                              <p:stCondLst>
                                                <p:cond delay="0"/>
                                              </p:stCondLst>
                                            </p:cTn>
                                            <p:tgtEl>
                                              <p:spTgt spid="159"/>
                                            </p:tgtEl>
                                            <p:attrNameLst>
                                              <p:attrName>style.visibility</p:attrName>
                                            </p:attrNameLst>
                                          </p:cBhvr>
                                          <p:to>
                                            <p:strVal val="visible"/>
                                          </p:to>
                                        </p:set>
                                        <p:anim calcmode="lin" valueType="num">
                                          <p:cBhvr>
                                            <p:cTn id="150" dur="500" fill="hold"/>
                                            <p:tgtEl>
                                              <p:spTgt spid="159"/>
                                            </p:tgtEl>
                                            <p:attrNameLst>
                                              <p:attrName>ppt_w</p:attrName>
                                            </p:attrNameLst>
                                          </p:cBhvr>
                                          <p:tavLst>
                                            <p:tav tm="0">
                                              <p:val>
                                                <p:fltVal val="0"/>
                                              </p:val>
                                            </p:tav>
                                            <p:tav tm="100000">
                                              <p:val>
                                                <p:strVal val="#ppt_w"/>
                                              </p:val>
                                            </p:tav>
                                          </p:tavLst>
                                        </p:anim>
                                        <p:anim calcmode="lin" valueType="num">
                                          <p:cBhvr>
                                            <p:cTn id="151" dur="500" fill="hold"/>
                                            <p:tgtEl>
                                              <p:spTgt spid="159"/>
                                            </p:tgtEl>
                                            <p:attrNameLst>
                                              <p:attrName>ppt_h</p:attrName>
                                            </p:attrNameLst>
                                          </p:cBhvr>
                                          <p:tavLst>
                                            <p:tav tm="0">
                                              <p:val>
                                                <p:fltVal val="0"/>
                                              </p:val>
                                            </p:tav>
                                            <p:tav tm="100000">
                                              <p:val>
                                                <p:strVal val="#ppt_h"/>
                                              </p:val>
                                            </p:tav>
                                          </p:tavLst>
                                        </p:anim>
                                        <p:animEffect transition="in" filter="fade">
                                          <p:cBhvr>
                                            <p:cTn id="152" dur="500"/>
                                            <p:tgtEl>
                                              <p:spTgt spid="159"/>
                                            </p:tgtEl>
                                          </p:cBhvr>
                                        </p:animEffect>
                                      </p:childTnLst>
                                    </p:cTn>
                                  </p:par>
                                  <p:par>
                                    <p:cTn id="153" presetID="53" presetClass="entr" presetSubtype="16" fill="hold" grpId="0" nodeType="withEffect">
                                      <p:stCondLst>
                                        <p:cond delay="200"/>
                                      </p:stCondLst>
                                      <p:childTnLst>
                                        <p:set>
                                          <p:cBhvr>
                                            <p:cTn id="154" dur="1" fill="hold">
                                              <p:stCondLst>
                                                <p:cond delay="0"/>
                                              </p:stCondLst>
                                            </p:cTn>
                                            <p:tgtEl>
                                              <p:spTgt spid="160"/>
                                            </p:tgtEl>
                                            <p:attrNameLst>
                                              <p:attrName>style.visibility</p:attrName>
                                            </p:attrNameLst>
                                          </p:cBhvr>
                                          <p:to>
                                            <p:strVal val="visible"/>
                                          </p:to>
                                        </p:set>
                                        <p:anim calcmode="lin" valueType="num">
                                          <p:cBhvr>
                                            <p:cTn id="155" dur="500" fill="hold"/>
                                            <p:tgtEl>
                                              <p:spTgt spid="160"/>
                                            </p:tgtEl>
                                            <p:attrNameLst>
                                              <p:attrName>ppt_w</p:attrName>
                                            </p:attrNameLst>
                                          </p:cBhvr>
                                          <p:tavLst>
                                            <p:tav tm="0">
                                              <p:val>
                                                <p:fltVal val="0"/>
                                              </p:val>
                                            </p:tav>
                                            <p:tav tm="100000">
                                              <p:val>
                                                <p:strVal val="#ppt_w"/>
                                              </p:val>
                                            </p:tav>
                                          </p:tavLst>
                                        </p:anim>
                                        <p:anim calcmode="lin" valueType="num">
                                          <p:cBhvr>
                                            <p:cTn id="156" dur="500" fill="hold"/>
                                            <p:tgtEl>
                                              <p:spTgt spid="160"/>
                                            </p:tgtEl>
                                            <p:attrNameLst>
                                              <p:attrName>ppt_h</p:attrName>
                                            </p:attrNameLst>
                                          </p:cBhvr>
                                          <p:tavLst>
                                            <p:tav tm="0">
                                              <p:val>
                                                <p:fltVal val="0"/>
                                              </p:val>
                                            </p:tav>
                                            <p:tav tm="100000">
                                              <p:val>
                                                <p:strVal val="#ppt_h"/>
                                              </p:val>
                                            </p:tav>
                                          </p:tavLst>
                                        </p:anim>
                                        <p:animEffect transition="in" filter="fade">
                                          <p:cBhvr>
                                            <p:cTn id="157" dur="500"/>
                                            <p:tgtEl>
                                              <p:spTgt spid="1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125" grpId="0"/>
          <p:bldP spid="138" grpId="0"/>
          <p:bldP spid="139"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p:bldP spid="162" grpId="0"/>
          <p:bldP spid="163"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rPr>
              <a:t>评估分析</a:t>
            </a:r>
          </a:p>
        </p:txBody>
      </p:sp>
      <p:sp>
        <p:nvSpPr>
          <p:cNvPr id="72" name="五角星 71"/>
          <p:cNvSpPr/>
          <p:nvPr/>
        </p:nvSpPr>
        <p:spPr>
          <a:xfrm>
            <a:off x="2232454" y="1738257"/>
            <a:ext cx="2165350" cy="2165350"/>
          </a:xfrm>
          <a:prstGeom prst="star5">
            <a:avLst/>
          </a:prstGeom>
          <a:noFill/>
          <a:ln w="762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lIns="91397" tIns="45699" rIns="91397" bIns="45699" rtlCol="0" anchor="ctr"/>
          <a:lstStyle/>
          <a:p>
            <a:pPr algn="ctr"/>
            <a:endParaRPr lang="zh-CN" altLang="en-US" sz="1200">
              <a:latin typeface="微软雅黑"/>
              <a:ea typeface="微软雅黑"/>
            </a:endParaRPr>
          </a:p>
        </p:txBody>
      </p:sp>
      <p:grpSp>
        <p:nvGrpSpPr>
          <p:cNvPr id="73" name="组合 72"/>
          <p:cNvGrpSpPr/>
          <p:nvPr/>
        </p:nvGrpSpPr>
        <p:grpSpPr>
          <a:xfrm>
            <a:off x="2705779" y="2354206"/>
            <a:ext cx="1218704" cy="1218704"/>
            <a:chOff x="3962648" y="2819400"/>
            <a:chExt cx="1218704" cy="1218704"/>
          </a:xfrm>
        </p:grpSpPr>
        <p:grpSp>
          <p:nvGrpSpPr>
            <p:cNvPr id="74" name="组合 73"/>
            <p:cNvGrpSpPr/>
            <p:nvPr/>
          </p:nvGrpSpPr>
          <p:grpSpPr>
            <a:xfrm>
              <a:off x="3962648" y="2819400"/>
              <a:ext cx="1218704" cy="1218704"/>
              <a:chOff x="304800" y="673100"/>
              <a:chExt cx="4000500" cy="4000500"/>
            </a:xfrm>
            <a:effectLst>
              <a:outerShdw blurRad="444500" dist="254000" dir="8100000" algn="tr" rotWithShape="0">
                <a:prstClr val="black">
                  <a:alpha val="50000"/>
                </a:prstClr>
              </a:outerShdw>
            </a:effectLst>
          </p:grpSpPr>
          <p:sp>
            <p:nvSpPr>
              <p:cNvPr id="76" name="同心圆 7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solidFill>
                  <a:latin typeface="微软雅黑"/>
                  <a:ea typeface="微软雅黑"/>
                </a:endParaRPr>
              </a:p>
            </p:txBody>
          </p:sp>
          <p:sp>
            <p:nvSpPr>
              <p:cNvPr id="77" name="椭圆 76"/>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a:ea typeface="微软雅黑"/>
                </a:endParaRPr>
              </a:p>
            </p:txBody>
          </p:sp>
        </p:grpSp>
        <p:sp>
          <p:nvSpPr>
            <p:cNvPr id="75" name="TextBox 74"/>
            <p:cNvSpPr txBox="1"/>
            <p:nvPr/>
          </p:nvSpPr>
          <p:spPr>
            <a:xfrm>
              <a:off x="4109553" y="3120030"/>
              <a:ext cx="926663" cy="646331"/>
            </a:xfrm>
            <a:prstGeom prst="rect">
              <a:avLst/>
            </a:prstGeom>
            <a:noFill/>
          </p:spPr>
          <p:txBody>
            <a:bodyPr wrap="square" rtlCol="0">
              <a:spAutoFit/>
            </a:bodyPr>
            <a:lstStyle/>
            <a:p>
              <a:pPr algn="ctr"/>
              <a:r>
                <a:rPr lang="zh-CN" altLang="en-US" b="1" dirty="0" smtClean="0">
                  <a:solidFill>
                    <a:schemeClr val="tx1">
                      <a:lumMod val="75000"/>
                      <a:lumOff val="25000"/>
                    </a:schemeClr>
                  </a:solidFill>
                  <a:latin typeface="微软雅黑"/>
                  <a:ea typeface="微软雅黑"/>
                </a:rPr>
                <a:t>添加</a:t>
              </a:r>
              <a:endParaRPr lang="en-US" altLang="zh-CN" b="1" dirty="0" smtClean="0">
                <a:solidFill>
                  <a:schemeClr val="tx1">
                    <a:lumMod val="75000"/>
                    <a:lumOff val="25000"/>
                  </a:schemeClr>
                </a:solidFill>
                <a:latin typeface="微软雅黑"/>
                <a:ea typeface="微软雅黑"/>
              </a:endParaRPr>
            </a:p>
            <a:p>
              <a:pPr algn="ctr"/>
              <a:r>
                <a:rPr lang="zh-CN" altLang="en-US" b="1" dirty="0" smtClean="0">
                  <a:solidFill>
                    <a:schemeClr val="tx1">
                      <a:lumMod val="75000"/>
                      <a:lumOff val="25000"/>
                    </a:schemeClr>
                  </a:solidFill>
                  <a:latin typeface="微软雅黑"/>
                  <a:ea typeface="微软雅黑"/>
                </a:rPr>
                <a:t>标题</a:t>
              </a:r>
              <a:endParaRPr lang="en-US" altLang="zh-CN" b="1" dirty="0" smtClean="0">
                <a:solidFill>
                  <a:schemeClr val="tx1">
                    <a:lumMod val="75000"/>
                    <a:lumOff val="25000"/>
                  </a:schemeClr>
                </a:solidFill>
                <a:latin typeface="微软雅黑"/>
                <a:ea typeface="微软雅黑"/>
              </a:endParaRPr>
            </a:p>
          </p:txBody>
        </p:sp>
      </p:grpSp>
      <p:sp>
        <p:nvSpPr>
          <p:cNvPr id="78" name="椭圆 77"/>
          <p:cNvSpPr/>
          <p:nvPr/>
        </p:nvSpPr>
        <p:spPr>
          <a:xfrm>
            <a:off x="1729710" y="2218746"/>
            <a:ext cx="710139" cy="710139"/>
          </a:xfrm>
          <a:prstGeom prst="ellipse">
            <a:avLst/>
          </a:prstGeom>
          <a:solidFill>
            <a:srgbClr val="0070C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97" tIns="45699" rIns="91397" bIns="45699" rtlCol="0" anchor="ctr"/>
          <a:lstStyle/>
          <a:p>
            <a:pPr algn="ctr"/>
            <a:endParaRPr lang="zh-CN" altLang="en-US" sz="1200">
              <a:latin typeface="微软雅黑"/>
              <a:ea typeface="微软雅黑"/>
            </a:endParaRPr>
          </a:p>
        </p:txBody>
      </p:sp>
      <p:sp>
        <p:nvSpPr>
          <p:cNvPr id="79" name="椭圆 78"/>
          <p:cNvSpPr/>
          <p:nvPr/>
        </p:nvSpPr>
        <p:spPr>
          <a:xfrm>
            <a:off x="2960064" y="1221796"/>
            <a:ext cx="710139" cy="710139"/>
          </a:xfrm>
          <a:prstGeom prst="ellipse">
            <a:avLst/>
          </a:prstGeom>
          <a:solidFill>
            <a:srgbClr val="0070C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97" tIns="45699" rIns="91397" bIns="45699" rtlCol="0" anchor="ctr"/>
          <a:lstStyle/>
          <a:p>
            <a:pPr algn="ctr"/>
            <a:endParaRPr lang="zh-CN" altLang="en-US" sz="1200" dirty="0">
              <a:latin typeface="微软雅黑"/>
              <a:ea typeface="微软雅黑"/>
            </a:endParaRPr>
          </a:p>
        </p:txBody>
      </p:sp>
      <p:sp>
        <p:nvSpPr>
          <p:cNvPr id="80" name="椭圆 79"/>
          <p:cNvSpPr/>
          <p:nvPr/>
        </p:nvSpPr>
        <p:spPr>
          <a:xfrm>
            <a:off x="4204662" y="2218746"/>
            <a:ext cx="710139" cy="710139"/>
          </a:xfrm>
          <a:prstGeom prst="ellipse">
            <a:avLst/>
          </a:prstGeom>
          <a:solidFill>
            <a:srgbClr val="0070C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97" tIns="45699" rIns="91397" bIns="45699" rtlCol="0" anchor="ctr"/>
          <a:lstStyle/>
          <a:p>
            <a:pPr algn="ctr"/>
            <a:endParaRPr lang="zh-CN" altLang="en-US" sz="1200">
              <a:latin typeface="微软雅黑"/>
              <a:ea typeface="微软雅黑"/>
            </a:endParaRPr>
          </a:p>
        </p:txBody>
      </p:sp>
      <p:sp>
        <p:nvSpPr>
          <p:cNvPr id="81" name="椭圆 80"/>
          <p:cNvSpPr/>
          <p:nvPr/>
        </p:nvSpPr>
        <p:spPr>
          <a:xfrm>
            <a:off x="3713069" y="3661814"/>
            <a:ext cx="710139" cy="710139"/>
          </a:xfrm>
          <a:prstGeom prst="ellipse">
            <a:avLst/>
          </a:prstGeom>
          <a:solidFill>
            <a:srgbClr val="0070C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97" tIns="45699" rIns="91397" bIns="45699" rtlCol="0" anchor="ctr"/>
          <a:lstStyle/>
          <a:p>
            <a:pPr algn="ctr"/>
            <a:endParaRPr lang="zh-CN" altLang="en-US" sz="1200">
              <a:latin typeface="微软雅黑"/>
              <a:ea typeface="微软雅黑"/>
            </a:endParaRPr>
          </a:p>
        </p:txBody>
      </p:sp>
      <p:sp>
        <p:nvSpPr>
          <p:cNvPr id="82" name="椭圆 81"/>
          <p:cNvSpPr/>
          <p:nvPr/>
        </p:nvSpPr>
        <p:spPr>
          <a:xfrm>
            <a:off x="2219711" y="3649114"/>
            <a:ext cx="710139" cy="710139"/>
          </a:xfrm>
          <a:prstGeom prst="ellipse">
            <a:avLst/>
          </a:prstGeom>
          <a:solidFill>
            <a:srgbClr val="0070C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397" tIns="45699" rIns="91397" bIns="45699" rtlCol="0" anchor="ctr"/>
          <a:lstStyle/>
          <a:p>
            <a:pPr algn="ctr"/>
            <a:endParaRPr lang="zh-CN" altLang="en-US" sz="1200">
              <a:latin typeface="微软雅黑"/>
              <a:ea typeface="微软雅黑"/>
            </a:endParaRPr>
          </a:p>
        </p:txBody>
      </p:sp>
      <p:sp>
        <p:nvSpPr>
          <p:cNvPr id="83" name="TextBox 82"/>
          <p:cNvSpPr txBox="1"/>
          <p:nvPr/>
        </p:nvSpPr>
        <p:spPr>
          <a:xfrm>
            <a:off x="1963087" y="1401618"/>
            <a:ext cx="902724" cy="307734"/>
          </a:xfrm>
          <a:prstGeom prst="rect">
            <a:avLst/>
          </a:prstGeom>
          <a:noFill/>
        </p:spPr>
        <p:txBody>
          <a:bodyPr wrap="none" lIns="91397" tIns="45699" rIns="91397" bIns="45699" rtlCol="0">
            <a:spAutoFit/>
          </a:bodyPr>
          <a:lstStyle/>
          <a:p>
            <a:pPr algn="ctr"/>
            <a:r>
              <a:rPr lang="zh-CN" altLang="en-US" sz="1400" b="1" dirty="0" smtClean="0">
                <a:solidFill>
                  <a:schemeClr val="tx1">
                    <a:lumMod val="65000"/>
                    <a:lumOff val="35000"/>
                  </a:schemeClr>
                </a:solidFill>
                <a:latin typeface="微软雅黑"/>
                <a:ea typeface="微软雅黑"/>
              </a:rPr>
              <a:t>添加标题</a:t>
            </a:r>
            <a:endParaRPr lang="zh-CN" altLang="en-US" sz="1400" b="1" dirty="0">
              <a:solidFill>
                <a:schemeClr val="tx1">
                  <a:lumMod val="65000"/>
                  <a:lumOff val="35000"/>
                </a:schemeClr>
              </a:solidFill>
              <a:latin typeface="微软雅黑"/>
              <a:ea typeface="微软雅黑"/>
            </a:endParaRPr>
          </a:p>
        </p:txBody>
      </p:sp>
      <p:sp>
        <p:nvSpPr>
          <p:cNvPr id="84" name="TextBox 83"/>
          <p:cNvSpPr txBox="1"/>
          <p:nvPr/>
        </p:nvSpPr>
        <p:spPr>
          <a:xfrm>
            <a:off x="5033047" y="2418123"/>
            <a:ext cx="902725" cy="307734"/>
          </a:xfrm>
          <a:prstGeom prst="rect">
            <a:avLst/>
          </a:prstGeom>
          <a:noFill/>
        </p:spPr>
        <p:txBody>
          <a:bodyPr wrap="none" lIns="91397" tIns="45699" rIns="91397" bIns="45699" rtlCol="0">
            <a:spAutoFit/>
          </a:bodyPr>
          <a:lstStyle/>
          <a:p>
            <a:pPr algn="ctr"/>
            <a:r>
              <a:rPr lang="zh-CN" altLang="en-US" sz="1400" b="1" dirty="0" smtClean="0">
                <a:solidFill>
                  <a:schemeClr val="tx1">
                    <a:lumMod val="65000"/>
                    <a:lumOff val="35000"/>
                  </a:schemeClr>
                </a:solidFill>
                <a:latin typeface="微软雅黑"/>
              </a:rPr>
              <a:t>添加标题</a:t>
            </a:r>
            <a:endParaRPr lang="zh-CN" altLang="en-US" sz="1400" b="1" dirty="0">
              <a:solidFill>
                <a:schemeClr val="tx1">
                  <a:lumMod val="65000"/>
                  <a:lumOff val="35000"/>
                </a:schemeClr>
              </a:solidFill>
              <a:latin typeface="微软雅黑"/>
            </a:endParaRPr>
          </a:p>
        </p:txBody>
      </p:sp>
      <p:sp>
        <p:nvSpPr>
          <p:cNvPr id="85" name="TextBox 84"/>
          <p:cNvSpPr txBox="1"/>
          <p:nvPr/>
        </p:nvSpPr>
        <p:spPr>
          <a:xfrm>
            <a:off x="4526389" y="3920157"/>
            <a:ext cx="902724" cy="307734"/>
          </a:xfrm>
          <a:prstGeom prst="rect">
            <a:avLst/>
          </a:prstGeom>
          <a:noFill/>
        </p:spPr>
        <p:txBody>
          <a:bodyPr wrap="none" lIns="91397" tIns="45699" rIns="91397" bIns="45699" rtlCol="0">
            <a:spAutoFit/>
          </a:bodyPr>
          <a:lstStyle/>
          <a:p>
            <a:pPr algn="ctr"/>
            <a:r>
              <a:rPr lang="zh-CN" altLang="en-US" sz="1400" b="1" dirty="0" smtClean="0">
                <a:solidFill>
                  <a:schemeClr val="tx1">
                    <a:lumMod val="65000"/>
                    <a:lumOff val="35000"/>
                  </a:schemeClr>
                </a:solidFill>
                <a:latin typeface="微软雅黑"/>
              </a:rPr>
              <a:t>添加标题</a:t>
            </a:r>
            <a:endParaRPr lang="zh-CN" altLang="en-US" sz="1400" b="1" dirty="0">
              <a:solidFill>
                <a:schemeClr val="tx1">
                  <a:lumMod val="65000"/>
                  <a:lumOff val="35000"/>
                </a:schemeClr>
              </a:solidFill>
              <a:latin typeface="微软雅黑"/>
            </a:endParaRPr>
          </a:p>
        </p:txBody>
      </p:sp>
      <p:sp>
        <p:nvSpPr>
          <p:cNvPr id="86" name="TextBox 85"/>
          <p:cNvSpPr txBox="1"/>
          <p:nvPr/>
        </p:nvSpPr>
        <p:spPr>
          <a:xfrm>
            <a:off x="680268" y="2451600"/>
            <a:ext cx="902724" cy="307734"/>
          </a:xfrm>
          <a:prstGeom prst="rect">
            <a:avLst/>
          </a:prstGeom>
          <a:noFill/>
        </p:spPr>
        <p:txBody>
          <a:bodyPr wrap="none" lIns="91397" tIns="45699" rIns="91397" bIns="45699" rtlCol="0">
            <a:spAutoFit/>
          </a:bodyPr>
          <a:lstStyle/>
          <a:p>
            <a:pPr algn="ctr"/>
            <a:r>
              <a:rPr lang="zh-CN" altLang="en-US" sz="1400" b="1" dirty="0" smtClean="0">
                <a:solidFill>
                  <a:schemeClr val="tx1">
                    <a:lumMod val="65000"/>
                    <a:lumOff val="35000"/>
                  </a:schemeClr>
                </a:solidFill>
                <a:latin typeface="微软雅黑"/>
                <a:ea typeface="微软雅黑"/>
              </a:rPr>
              <a:t>添加标题</a:t>
            </a:r>
            <a:endParaRPr lang="zh-CN" altLang="en-US" sz="1400" b="1" dirty="0">
              <a:solidFill>
                <a:schemeClr val="tx1">
                  <a:lumMod val="65000"/>
                  <a:lumOff val="35000"/>
                </a:schemeClr>
              </a:solidFill>
              <a:latin typeface="微软雅黑"/>
              <a:ea typeface="微软雅黑"/>
            </a:endParaRPr>
          </a:p>
        </p:txBody>
      </p:sp>
      <p:sp>
        <p:nvSpPr>
          <p:cNvPr id="87" name="TextBox 86"/>
          <p:cNvSpPr txBox="1"/>
          <p:nvPr/>
        </p:nvSpPr>
        <p:spPr>
          <a:xfrm>
            <a:off x="1190797" y="3920157"/>
            <a:ext cx="902724" cy="307734"/>
          </a:xfrm>
          <a:prstGeom prst="rect">
            <a:avLst/>
          </a:prstGeom>
          <a:noFill/>
        </p:spPr>
        <p:txBody>
          <a:bodyPr wrap="none" lIns="91397" tIns="45699" rIns="91397" bIns="45699" rtlCol="0">
            <a:spAutoFit/>
          </a:bodyPr>
          <a:lstStyle/>
          <a:p>
            <a:pPr algn="ctr"/>
            <a:r>
              <a:rPr lang="zh-CN" altLang="en-US" sz="1400" b="1" dirty="0" smtClean="0">
                <a:solidFill>
                  <a:schemeClr val="tx1">
                    <a:lumMod val="65000"/>
                    <a:lumOff val="35000"/>
                  </a:schemeClr>
                </a:solidFill>
                <a:latin typeface="微软雅黑"/>
              </a:rPr>
              <a:t>添加标题</a:t>
            </a:r>
            <a:endParaRPr lang="zh-CN" altLang="en-US" sz="1400" b="1" dirty="0">
              <a:solidFill>
                <a:schemeClr val="tx1">
                  <a:lumMod val="65000"/>
                  <a:lumOff val="35000"/>
                </a:schemeClr>
              </a:solidFill>
              <a:latin typeface="微软雅黑"/>
            </a:endParaRPr>
          </a:p>
        </p:txBody>
      </p:sp>
      <p:grpSp>
        <p:nvGrpSpPr>
          <p:cNvPr id="88" name="组合 87"/>
          <p:cNvGrpSpPr/>
          <p:nvPr/>
        </p:nvGrpSpPr>
        <p:grpSpPr>
          <a:xfrm>
            <a:off x="6108182" y="1253041"/>
            <a:ext cx="2077200" cy="432536"/>
            <a:chOff x="814328" y="3219334"/>
            <a:chExt cx="2077200" cy="432536"/>
          </a:xfrm>
        </p:grpSpPr>
        <p:grpSp>
          <p:nvGrpSpPr>
            <p:cNvPr id="89" name="组合 88"/>
            <p:cNvGrpSpPr/>
            <p:nvPr/>
          </p:nvGrpSpPr>
          <p:grpSpPr>
            <a:xfrm>
              <a:off x="814328" y="3219334"/>
              <a:ext cx="2077200" cy="432536"/>
              <a:chOff x="4304043" y="1286668"/>
              <a:chExt cx="5877487" cy="2757793"/>
            </a:xfrm>
            <a:effectLst>
              <a:outerShdw blurRad="381000" dist="254000" dir="8100000" algn="tr" rotWithShape="0">
                <a:prstClr val="black">
                  <a:alpha val="40000"/>
                </a:prstClr>
              </a:outerShdw>
            </a:effectLst>
          </p:grpSpPr>
          <p:sp>
            <p:nvSpPr>
              <p:cNvPr id="91" name="圆角矩形 90"/>
              <p:cNvSpPr/>
              <p:nvPr/>
            </p:nvSpPr>
            <p:spPr>
              <a:xfrm>
                <a:off x="4304043" y="1286668"/>
                <a:ext cx="5877487"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a:endParaRPr>
              </a:p>
            </p:txBody>
          </p:sp>
          <p:sp>
            <p:nvSpPr>
              <p:cNvPr id="92" name="圆角矩形 91"/>
              <p:cNvSpPr/>
              <p:nvPr/>
            </p:nvSpPr>
            <p:spPr>
              <a:xfrm>
                <a:off x="4351924" y="1373342"/>
                <a:ext cx="5775624" cy="258445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a:endParaRPr>
              </a:p>
            </p:txBody>
          </p:sp>
        </p:grpSp>
        <p:sp>
          <p:nvSpPr>
            <p:cNvPr id="90" name="TextBox 89"/>
            <p:cNvSpPr txBox="1"/>
            <p:nvPr/>
          </p:nvSpPr>
          <p:spPr>
            <a:xfrm>
              <a:off x="831250" y="3355927"/>
              <a:ext cx="1999302" cy="184666"/>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itchFamily="34" charset="-122"/>
                  <a:ea typeface="微软雅黑" pitchFamily="34" charset="-122"/>
                </a:defRPr>
              </a:lvl1pPr>
            </a:lstStyle>
            <a:p>
              <a:r>
                <a:rPr lang="zh-CN" altLang="en-US" sz="1200" dirty="0" smtClean="0">
                  <a:solidFill>
                    <a:schemeClr val="tx1">
                      <a:lumMod val="75000"/>
                      <a:lumOff val="25000"/>
                    </a:schemeClr>
                  </a:solidFill>
                  <a:ea typeface="微软雅黑"/>
                </a:rPr>
                <a:t>添加标题</a:t>
              </a:r>
              <a:endParaRPr lang="zh-CN" altLang="en-US" sz="1200" dirty="0">
                <a:solidFill>
                  <a:schemeClr val="tx1">
                    <a:lumMod val="75000"/>
                    <a:lumOff val="25000"/>
                  </a:schemeClr>
                </a:solidFill>
                <a:ea typeface="微软雅黑"/>
              </a:endParaRPr>
            </a:p>
          </p:txBody>
        </p:sp>
      </p:grpSp>
      <p:sp>
        <p:nvSpPr>
          <p:cNvPr id="93" name="TextBox 92"/>
          <p:cNvSpPr txBox="1"/>
          <p:nvPr/>
        </p:nvSpPr>
        <p:spPr>
          <a:xfrm>
            <a:off x="5886644" y="1982472"/>
            <a:ext cx="2520281" cy="752514"/>
          </a:xfrm>
          <a:prstGeom prst="rect">
            <a:avLst/>
          </a:prstGeom>
          <a:noFill/>
        </p:spPr>
        <p:txBody>
          <a:bodyPr wrap="square" lIns="91397" tIns="45699" rIns="91397" bIns="45699" rtlCol="0">
            <a:spAutoFit/>
          </a:bodyPr>
          <a:lstStyle/>
          <a:p>
            <a:pPr>
              <a:lnSpc>
                <a:spcPct val="130000"/>
              </a:lnSpc>
              <a:defRPr/>
            </a:pPr>
            <a:r>
              <a:rPr lang="en-US" altLang="zh-CN" sz="1100" dirty="0">
                <a:solidFill>
                  <a:schemeClr val="tx1">
                    <a:lumMod val="50000"/>
                    <a:lumOff val="50000"/>
                  </a:schemeClr>
                </a:solidFill>
                <a:latin typeface="微软雅黑"/>
                <a:ea typeface="微软雅黑"/>
              </a:rPr>
              <a:t>01</a:t>
            </a:r>
            <a:r>
              <a:rPr lang="zh-CN" altLang="en-US" sz="1100" dirty="0">
                <a:solidFill>
                  <a:schemeClr val="tx1">
                    <a:lumMod val="50000"/>
                    <a:lumOff val="50000"/>
                  </a:schemeClr>
                </a:solidFill>
                <a:latin typeface="微软雅黑"/>
                <a:ea typeface="微软雅黑"/>
              </a:rPr>
              <a:t>、点击输入简要文字内容，文字内容需概括精炼，不用多余的文字修饰，言简意赅的说明分项内容</a:t>
            </a:r>
            <a:r>
              <a:rPr lang="en-US" altLang="zh-CN" sz="1100" dirty="0">
                <a:solidFill>
                  <a:schemeClr val="tx1">
                    <a:lumMod val="50000"/>
                    <a:lumOff val="50000"/>
                  </a:schemeClr>
                </a:solidFill>
                <a:latin typeface="微软雅黑"/>
                <a:ea typeface="微软雅黑"/>
              </a:rPr>
              <a:t>……</a:t>
            </a:r>
            <a:endParaRPr lang="zh-CN" altLang="en-US" sz="1100" dirty="0">
              <a:solidFill>
                <a:schemeClr val="tx1">
                  <a:lumMod val="50000"/>
                  <a:lumOff val="50000"/>
                </a:schemeClr>
              </a:solidFill>
              <a:latin typeface="微软雅黑"/>
              <a:ea typeface="微软雅黑"/>
            </a:endParaRPr>
          </a:p>
        </p:txBody>
      </p:sp>
      <p:sp>
        <p:nvSpPr>
          <p:cNvPr id="94" name="TextBox 93"/>
          <p:cNvSpPr txBox="1"/>
          <p:nvPr/>
        </p:nvSpPr>
        <p:spPr>
          <a:xfrm>
            <a:off x="5886644" y="2805270"/>
            <a:ext cx="2520281" cy="752514"/>
          </a:xfrm>
          <a:prstGeom prst="rect">
            <a:avLst/>
          </a:prstGeom>
          <a:noFill/>
        </p:spPr>
        <p:txBody>
          <a:bodyPr wrap="square" lIns="91397" tIns="45699" rIns="91397" bIns="45699" rtlCol="0">
            <a:spAutoFit/>
          </a:bodyPr>
          <a:lstStyle/>
          <a:p>
            <a:pPr>
              <a:lnSpc>
                <a:spcPct val="130000"/>
              </a:lnSpc>
              <a:defRPr/>
            </a:pPr>
            <a:r>
              <a:rPr lang="en-US" altLang="zh-CN" sz="1100" dirty="0">
                <a:solidFill>
                  <a:schemeClr val="tx1">
                    <a:lumMod val="50000"/>
                    <a:lumOff val="50000"/>
                  </a:schemeClr>
                </a:solidFill>
                <a:latin typeface="微软雅黑"/>
                <a:ea typeface="微软雅黑"/>
              </a:rPr>
              <a:t>02</a:t>
            </a:r>
            <a:r>
              <a:rPr lang="zh-CN" altLang="en-US" sz="1100" dirty="0">
                <a:solidFill>
                  <a:schemeClr val="tx1">
                    <a:lumMod val="50000"/>
                    <a:lumOff val="50000"/>
                  </a:schemeClr>
                </a:solidFill>
                <a:latin typeface="微软雅黑"/>
                <a:ea typeface="微软雅黑"/>
              </a:rPr>
              <a:t>、点击输入简要文字内容，文字内容需概括精炼，不用多余的文字修饰，言简意赅的说明分项内容</a:t>
            </a:r>
            <a:r>
              <a:rPr lang="en-US" altLang="zh-CN" sz="1100" dirty="0">
                <a:solidFill>
                  <a:schemeClr val="tx1">
                    <a:lumMod val="50000"/>
                    <a:lumOff val="50000"/>
                  </a:schemeClr>
                </a:solidFill>
                <a:latin typeface="微软雅黑"/>
                <a:ea typeface="微软雅黑"/>
              </a:rPr>
              <a:t>……</a:t>
            </a:r>
            <a:endParaRPr lang="zh-CN" altLang="en-US" sz="1100" dirty="0">
              <a:solidFill>
                <a:schemeClr val="tx1">
                  <a:lumMod val="50000"/>
                  <a:lumOff val="50000"/>
                </a:schemeClr>
              </a:solidFill>
              <a:latin typeface="微软雅黑"/>
              <a:ea typeface="微软雅黑"/>
            </a:endParaRPr>
          </a:p>
        </p:txBody>
      </p:sp>
      <p:sp>
        <p:nvSpPr>
          <p:cNvPr id="95" name="TextBox 94"/>
          <p:cNvSpPr txBox="1"/>
          <p:nvPr/>
        </p:nvSpPr>
        <p:spPr>
          <a:xfrm>
            <a:off x="5886644" y="3669367"/>
            <a:ext cx="2520281" cy="752514"/>
          </a:xfrm>
          <a:prstGeom prst="rect">
            <a:avLst/>
          </a:prstGeom>
          <a:noFill/>
        </p:spPr>
        <p:txBody>
          <a:bodyPr wrap="square" lIns="91397" tIns="45699" rIns="91397" bIns="45699" rtlCol="0">
            <a:spAutoFit/>
          </a:bodyPr>
          <a:lstStyle/>
          <a:p>
            <a:pPr>
              <a:lnSpc>
                <a:spcPct val="130000"/>
              </a:lnSpc>
              <a:defRPr/>
            </a:pPr>
            <a:r>
              <a:rPr lang="en-US" altLang="zh-CN" sz="1100" dirty="0">
                <a:solidFill>
                  <a:schemeClr val="tx1">
                    <a:lumMod val="50000"/>
                    <a:lumOff val="50000"/>
                  </a:schemeClr>
                </a:solidFill>
                <a:latin typeface="微软雅黑"/>
                <a:ea typeface="微软雅黑"/>
              </a:rPr>
              <a:t>03</a:t>
            </a:r>
            <a:r>
              <a:rPr lang="zh-CN" altLang="en-US" sz="1100" dirty="0">
                <a:solidFill>
                  <a:schemeClr val="tx1">
                    <a:lumMod val="50000"/>
                    <a:lumOff val="50000"/>
                  </a:schemeClr>
                </a:solidFill>
                <a:latin typeface="微软雅黑"/>
                <a:ea typeface="微软雅黑"/>
              </a:rPr>
              <a:t>、点击输入简要文字内容，文字内容需概括精炼，不用多余的文字修饰，言简意赅的说明分项内容</a:t>
            </a:r>
            <a:r>
              <a:rPr lang="en-US" altLang="zh-CN" sz="1100" dirty="0">
                <a:solidFill>
                  <a:schemeClr val="tx1">
                    <a:lumMod val="50000"/>
                    <a:lumOff val="50000"/>
                  </a:schemeClr>
                </a:solidFill>
                <a:latin typeface="微软雅黑"/>
                <a:ea typeface="微软雅黑"/>
              </a:rPr>
              <a:t>……</a:t>
            </a:r>
            <a:endParaRPr lang="zh-CN" altLang="en-US" sz="1100" dirty="0">
              <a:solidFill>
                <a:schemeClr val="tx1">
                  <a:lumMod val="50000"/>
                  <a:lumOff val="50000"/>
                </a:schemeClr>
              </a:solidFill>
              <a:latin typeface="微软雅黑"/>
              <a:ea typeface="微软雅黑"/>
            </a:endParaRPr>
          </a:p>
        </p:txBody>
      </p:sp>
      <p:sp>
        <p:nvSpPr>
          <p:cNvPr id="96" name="TextBox 95"/>
          <p:cNvSpPr txBox="1"/>
          <p:nvPr/>
        </p:nvSpPr>
        <p:spPr>
          <a:xfrm>
            <a:off x="2980336" y="1451299"/>
            <a:ext cx="671359" cy="246221"/>
          </a:xfrm>
          <a:prstGeom prst="rect">
            <a:avLst/>
          </a:prstGeom>
          <a:noFill/>
        </p:spPr>
        <p:txBody>
          <a:bodyPr wrap="square" lIns="0" tIns="0" rIns="0" bIns="0" rtlCol="0">
            <a:spAutoFit/>
          </a:bodyPr>
          <a:lstStyle/>
          <a:p>
            <a:pPr algn="ctr"/>
            <a:r>
              <a:rPr lang="en-US" altLang="zh-CN" sz="1600" b="1" dirty="0" smtClean="0">
                <a:solidFill>
                  <a:schemeClr val="bg1"/>
                </a:solidFill>
                <a:latin typeface="微软雅黑"/>
                <a:ea typeface="微软雅黑"/>
              </a:rPr>
              <a:t>01</a:t>
            </a:r>
            <a:endParaRPr lang="zh-CN" altLang="en-US" sz="1600" b="1" dirty="0">
              <a:solidFill>
                <a:schemeClr val="bg1"/>
              </a:solidFill>
              <a:latin typeface="微软雅黑"/>
              <a:ea typeface="微软雅黑"/>
            </a:endParaRPr>
          </a:p>
        </p:txBody>
      </p:sp>
      <p:sp>
        <p:nvSpPr>
          <p:cNvPr id="97" name="TextBox 96"/>
          <p:cNvSpPr txBox="1"/>
          <p:nvPr/>
        </p:nvSpPr>
        <p:spPr>
          <a:xfrm>
            <a:off x="1743088" y="2453379"/>
            <a:ext cx="671359" cy="246221"/>
          </a:xfrm>
          <a:prstGeom prst="rect">
            <a:avLst/>
          </a:prstGeom>
          <a:noFill/>
        </p:spPr>
        <p:txBody>
          <a:bodyPr wrap="square" lIns="0" tIns="0" rIns="0" bIns="0" rtlCol="0">
            <a:spAutoFit/>
          </a:bodyPr>
          <a:lstStyle/>
          <a:p>
            <a:pPr algn="ctr"/>
            <a:r>
              <a:rPr lang="en-US" altLang="zh-CN" sz="1600" b="1" dirty="0" smtClean="0">
                <a:solidFill>
                  <a:schemeClr val="bg1"/>
                </a:solidFill>
                <a:latin typeface="微软雅黑"/>
                <a:ea typeface="微软雅黑"/>
              </a:rPr>
              <a:t>02</a:t>
            </a:r>
            <a:endParaRPr lang="zh-CN" altLang="en-US" sz="1600" b="1" dirty="0">
              <a:solidFill>
                <a:schemeClr val="bg1"/>
              </a:solidFill>
              <a:latin typeface="微软雅黑"/>
              <a:ea typeface="微软雅黑"/>
            </a:endParaRPr>
          </a:p>
        </p:txBody>
      </p:sp>
      <p:sp>
        <p:nvSpPr>
          <p:cNvPr id="98" name="TextBox 97"/>
          <p:cNvSpPr txBox="1"/>
          <p:nvPr/>
        </p:nvSpPr>
        <p:spPr>
          <a:xfrm>
            <a:off x="4224052" y="2453379"/>
            <a:ext cx="671359" cy="246221"/>
          </a:xfrm>
          <a:prstGeom prst="rect">
            <a:avLst/>
          </a:prstGeom>
          <a:noFill/>
        </p:spPr>
        <p:txBody>
          <a:bodyPr wrap="square" lIns="0" tIns="0" rIns="0" bIns="0" rtlCol="0">
            <a:spAutoFit/>
          </a:bodyPr>
          <a:lstStyle/>
          <a:p>
            <a:pPr algn="ctr"/>
            <a:r>
              <a:rPr lang="en-US" altLang="zh-CN" sz="1600" b="1" dirty="0" smtClean="0">
                <a:solidFill>
                  <a:schemeClr val="bg1"/>
                </a:solidFill>
                <a:latin typeface="微软雅黑"/>
                <a:ea typeface="微软雅黑"/>
              </a:rPr>
              <a:t>04</a:t>
            </a:r>
            <a:endParaRPr lang="zh-CN" altLang="en-US" sz="1600" b="1" dirty="0">
              <a:solidFill>
                <a:schemeClr val="bg1"/>
              </a:solidFill>
              <a:latin typeface="微软雅黑"/>
              <a:ea typeface="微软雅黑"/>
            </a:endParaRPr>
          </a:p>
        </p:txBody>
      </p:sp>
      <p:sp>
        <p:nvSpPr>
          <p:cNvPr id="99" name="TextBox 98"/>
          <p:cNvSpPr txBox="1"/>
          <p:nvPr/>
        </p:nvSpPr>
        <p:spPr>
          <a:xfrm>
            <a:off x="2239100" y="3893771"/>
            <a:ext cx="671359" cy="246221"/>
          </a:xfrm>
          <a:prstGeom prst="rect">
            <a:avLst/>
          </a:prstGeom>
          <a:noFill/>
        </p:spPr>
        <p:txBody>
          <a:bodyPr wrap="square" lIns="0" tIns="0" rIns="0" bIns="0" rtlCol="0">
            <a:spAutoFit/>
          </a:bodyPr>
          <a:lstStyle/>
          <a:p>
            <a:pPr algn="ctr"/>
            <a:r>
              <a:rPr lang="en-US" altLang="zh-CN" sz="1600" b="1" dirty="0" smtClean="0">
                <a:solidFill>
                  <a:schemeClr val="bg1"/>
                </a:solidFill>
                <a:latin typeface="微软雅黑"/>
                <a:ea typeface="微软雅黑"/>
              </a:rPr>
              <a:t>03</a:t>
            </a:r>
            <a:endParaRPr lang="zh-CN" altLang="en-US" sz="1600" b="1" dirty="0">
              <a:solidFill>
                <a:schemeClr val="bg1"/>
              </a:solidFill>
              <a:latin typeface="微软雅黑"/>
              <a:ea typeface="微软雅黑"/>
            </a:endParaRPr>
          </a:p>
        </p:txBody>
      </p:sp>
      <p:sp>
        <p:nvSpPr>
          <p:cNvPr id="100" name="TextBox 99"/>
          <p:cNvSpPr txBox="1"/>
          <p:nvPr/>
        </p:nvSpPr>
        <p:spPr>
          <a:xfrm>
            <a:off x="3726448" y="3901092"/>
            <a:ext cx="671359" cy="246221"/>
          </a:xfrm>
          <a:prstGeom prst="rect">
            <a:avLst/>
          </a:prstGeom>
          <a:noFill/>
        </p:spPr>
        <p:txBody>
          <a:bodyPr wrap="square" lIns="0" tIns="0" rIns="0" bIns="0" rtlCol="0">
            <a:spAutoFit/>
          </a:bodyPr>
          <a:lstStyle/>
          <a:p>
            <a:pPr algn="ctr"/>
            <a:r>
              <a:rPr lang="en-US" altLang="zh-CN" sz="1600" b="1" dirty="0" smtClean="0">
                <a:solidFill>
                  <a:schemeClr val="bg1"/>
                </a:solidFill>
                <a:latin typeface="微软雅黑"/>
                <a:ea typeface="微软雅黑"/>
              </a:rPr>
              <a:t>05</a:t>
            </a:r>
            <a:endParaRPr lang="zh-CN" altLang="en-US" sz="1600" b="1" dirty="0">
              <a:solidFill>
                <a:schemeClr val="bg1"/>
              </a:solidFill>
              <a:latin typeface="微软雅黑"/>
              <a:ea typeface="微软雅黑"/>
            </a:endParaRPr>
          </a:p>
        </p:txBody>
      </p:sp>
    </p:spTree>
    <p:extLst>
      <p:ext uri="{BB962C8B-B14F-4D97-AF65-F5344CB8AC3E}">
        <p14:creationId xmlns:p14="http://schemas.microsoft.com/office/powerpoint/2010/main" val="3717138174"/>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53" presetClass="entr" presetSubtype="528" fill="hold" nodeType="afterEffect">
                                  <p:stCondLst>
                                    <p:cond delay="0"/>
                                  </p:stCondLst>
                                  <p:childTnLst>
                                    <p:set>
                                      <p:cBhvr>
                                        <p:cTn id="12" dur="1" fill="hold">
                                          <p:stCondLst>
                                            <p:cond delay="0"/>
                                          </p:stCondLst>
                                        </p:cTn>
                                        <p:tgtEl>
                                          <p:spTgt spid="73"/>
                                        </p:tgtEl>
                                        <p:attrNameLst>
                                          <p:attrName>style.visibility</p:attrName>
                                        </p:attrNameLst>
                                      </p:cBhvr>
                                      <p:to>
                                        <p:strVal val="visible"/>
                                      </p:to>
                                    </p:set>
                                    <p:anim calcmode="lin" valueType="num">
                                      <p:cBhvr>
                                        <p:cTn id="13" dur="500" fill="hold"/>
                                        <p:tgtEl>
                                          <p:spTgt spid="73"/>
                                        </p:tgtEl>
                                        <p:attrNameLst>
                                          <p:attrName>ppt_w</p:attrName>
                                        </p:attrNameLst>
                                      </p:cBhvr>
                                      <p:tavLst>
                                        <p:tav tm="0">
                                          <p:val>
                                            <p:fltVal val="0"/>
                                          </p:val>
                                        </p:tav>
                                        <p:tav tm="100000">
                                          <p:val>
                                            <p:strVal val="#ppt_w"/>
                                          </p:val>
                                        </p:tav>
                                      </p:tavLst>
                                    </p:anim>
                                    <p:anim calcmode="lin" valueType="num">
                                      <p:cBhvr>
                                        <p:cTn id="14" dur="500" fill="hold"/>
                                        <p:tgtEl>
                                          <p:spTgt spid="73"/>
                                        </p:tgtEl>
                                        <p:attrNameLst>
                                          <p:attrName>ppt_h</p:attrName>
                                        </p:attrNameLst>
                                      </p:cBhvr>
                                      <p:tavLst>
                                        <p:tav tm="0">
                                          <p:val>
                                            <p:fltVal val="0"/>
                                          </p:val>
                                        </p:tav>
                                        <p:tav tm="100000">
                                          <p:val>
                                            <p:strVal val="#ppt_h"/>
                                          </p:val>
                                        </p:tav>
                                      </p:tavLst>
                                    </p:anim>
                                    <p:animEffect transition="in" filter="fade">
                                      <p:cBhvr>
                                        <p:cTn id="15" dur="500"/>
                                        <p:tgtEl>
                                          <p:spTgt spid="73"/>
                                        </p:tgtEl>
                                      </p:cBhvr>
                                    </p:animEffect>
                                    <p:anim calcmode="lin" valueType="num">
                                      <p:cBhvr>
                                        <p:cTn id="16" dur="500" fill="hold"/>
                                        <p:tgtEl>
                                          <p:spTgt spid="73"/>
                                        </p:tgtEl>
                                        <p:attrNameLst>
                                          <p:attrName>ppt_x</p:attrName>
                                        </p:attrNameLst>
                                      </p:cBhvr>
                                      <p:tavLst>
                                        <p:tav tm="0">
                                          <p:val>
                                            <p:fltVal val="0.5"/>
                                          </p:val>
                                        </p:tav>
                                        <p:tav tm="100000">
                                          <p:val>
                                            <p:strVal val="#ppt_x"/>
                                          </p:val>
                                        </p:tav>
                                      </p:tavLst>
                                    </p:anim>
                                    <p:anim calcmode="lin" valueType="num">
                                      <p:cBhvr>
                                        <p:cTn id="17" dur="500" fill="hold"/>
                                        <p:tgtEl>
                                          <p:spTgt spid="73"/>
                                        </p:tgtEl>
                                        <p:attrNameLst>
                                          <p:attrName>ppt_y</p:attrName>
                                        </p:attrNameLst>
                                      </p:cBhvr>
                                      <p:tavLst>
                                        <p:tav tm="0">
                                          <p:val>
                                            <p:fltVal val="0.5"/>
                                          </p:val>
                                        </p:tav>
                                        <p:tav tm="100000">
                                          <p:val>
                                            <p:strVal val="#ppt_y"/>
                                          </p:val>
                                        </p:tav>
                                      </p:tavLst>
                                    </p:anim>
                                  </p:childTnLst>
                                </p:cTn>
                              </p:par>
                            </p:childTnLst>
                          </p:cTn>
                        </p:par>
                        <p:par>
                          <p:cTn id="18" fill="hold">
                            <p:stCondLst>
                              <p:cond delay="1000"/>
                            </p:stCondLst>
                            <p:childTnLst>
                              <p:par>
                                <p:cTn id="19" presetID="53" presetClass="entr" presetSubtype="16" fill="hold" grpId="0" nodeType="afterEffect">
                                  <p:stCondLst>
                                    <p:cond delay="0"/>
                                  </p:stCondLst>
                                  <p:childTnLst>
                                    <p:set>
                                      <p:cBhvr>
                                        <p:cTn id="20" dur="1" fill="hold">
                                          <p:stCondLst>
                                            <p:cond delay="0"/>
                                          </p:stCondLst>
                                        </p:cTn>
                                        <p:tgtEl>
                                          <p:spTgt spid="72"/>
                                        </p:tgtEl>
                                        <p:attrNameLst>
                                          <p:attrName>style.visibility</p:attrName>
                                        </p:attrNameLst>
                                      </p:cBhvr>
                                      <p:to>
                                        <p:strVal val="visible"/>
                                      </p:to>
                                    </p:set>
                                    <p:anim calcmode="lin" valueType="num">
                                      <p:cBhvr>
                                        <p:cTn id="21" dur="500" fill="hold"/>
                                        <p:tgtEl>
                                          <p:spTgt spid="72"/>
                                        </p:tgtEl>
                                        <p:attrNameLst>
                                          <p:attrName>ppt_w</p:attrName>
                                        </p:attrNameLst>
                                      </p:cBhvr>
                                      <p:tavLst>
                                        <p:tav tm="0">
                                          <p:val>
                                            <p:fltVal val="0"/>
                                          </p:val>
                                        </p:tav>
                                        <p:tav tm="100000">
                                          <p:val>
                                            <p:strVal val="#ppt_w"/>
                                          </p:val>
                                        </p:tav>
                                      </p:tavLst>
                                    </p:anim>
                                    <p:anim calcmode="lin" valueType="num">
                                      <p:cBhvr>
                                        <p:cTn id="22" dur="500" fill="hold"/>
                                        <p:tgtEl>
                                          <p:spTgt spid="72"/>
                                        </p:tgtEl>
                                        <p:attrNameLst>
                                          <p:attrName>ppt_h</p:attrName>
                                        </p:attrNameLst>
                                      </p:cBhvr>
                                      <p:tavLst>
                                        <p:tav tm="0">
                                          <p:val>
                                            <p:fltVal val="0"/>
                                          </p:val>
                                        </p:tav>
                                        <p:tav tm="100000">
                                          <p:val>
                                            <p:strVal val="#ppt_h"/>
                                          </p:val>
                                        </p:tav>
                                      </p:tavLst>
                                    </p:anim>
                                    <p:animEffect transition="in" filter="fade">
                                      <p:cBhvr>
                                        <p:cTn id="23" dur="500"/>
                                        <p:tgtEl>
                                          <p:spTgt spid="72"/>
                                        </p:tgtEl>
                                      </p:cBhvr>
                                    </p:animEffect>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79"/>
                                        </p:tgtEl>
                                        <p:attrNameLst>
                                          <p:attrName>style.visibility</p:attrName>
                                        </p:attrNameLst>
                                      </p:cBhvr>
                                      <p:to>
                                        <p:strVal val="visible"/>
                                      </p:to>
                                    </p:set>
                                    <p:anim calcmode="lin" valueType="num">
                                      <p:cBhvr>
                                        <p:cTn id="27" dur="500" fill="hold"/>
                                        <p:tgtEl>
                                          <p:spTgt spid="79"/>
                                        </p:tgtEl>
                                        <p:attrNameLst>
                                          <p:attrName>ppt_w</p:attrName>
                                        </p:attrNameLst>
                                      </p:cBhvr>
                                      <p:tavLst>
                                        <p:tav tm="0">
                                          <p:val>
                                            <p:fltVal val="0"/>
                                          </p:val>
                                        </p:tav>
                                        <p:tav tm="100000">
                                          <p:val>
                                            <p:strVal val="#ppt_w"/>
                                          </p:val>
                                        </p:tav>
                                      </p:tavLst>
                                    </p:anim>
                                    <p:anim calcmode="lin" valueType="num">
                                      <p:cBhvr>
                                        <p:cTn id="28" dur="500" fill="hold"/>
                                        <p:tgtEl>
                                          <p:spTgt spid="79"/>
                                        </p:tgtEl>
                                        <p:attrNameLst>
                                          <p:attrName>ppt_h</p:attrName>
                                        </p:attrNameLst>
                                      </p:cBhvr>
                                      <p:tavLst>
                                        <p:tav tm="0">
                                          <p:val>
                                            <p:fltVal val="0"/>
                                          </p:val>
                                        </p:tav>
                                        <p:tav tm="100000">
                                          <p:val>
                                            <p:strVal val="#ppt_h"/>
                                          </p:val>
                                        </p:tav>
                                      </p:tavLst>
                                    </p:anim>
                                    <p:animEffect transition="in" filter="fade">
                                      <p:cBhvr>
                                        <p:cTn id="29" dur="500"/>
                                        <p:tgtEl>
                                          <p:spTgt spid="79"/>
                                        </p:tgtEl>
                                      </p:cBhvr>
                                    </p:animEffect>
                                  </p:childTnLst>
                                </p:cTn>
                              </p:par>
                              <p:par>
                                <p:cTn id="30" presetID="53" presetClass="entr" presetSubtype="16" fill="hold" grpId="0" nodeType="withEffect">
                                  <p:stCondLst>
                                    <p:cond delay="100"/>
                                  </p:stCondLst>
                                  <p:childTnLst>
                                    <p:set>
                                      <p:cBhvr>
                                        <p:cTn id="31" dur="1" fill="hold">
                                          <p:stCondLst>
                                            <p:cond delay="0"/>
                                          </p:stCondLst>
                                        </p:cTn>
                                        <p:tgtEl>
                                          <p:spTgt spid="78"/>
                                        </p:tgtEl>
                                        <p:attrNameLst>
                                          <p:attrName>style.visibility</p:attrName>
                                        </p:attrNameLst>
                                      </p:cBhvr>
                                      <p:to>
                                        <p:strVal val="visible"/>
                                      </p:to>
                                    </p:set>
                                    <p:anim calcmode="lin" valueType="num">
                                      <p:cBhvr>
                                        <p:cTn id="32" dur="500" fill="hold"/>
                                        <p:tgtEl>
                                          <p:spTgt spid="78"/>
                                        </p:tgtEl>
                                        <p:attrNameLst>
                                          <p:attrName>ppt_w</p:attrName>
                                        </p:attrNameLst>
                                      </p:cBhvr>
                                      <p:tavLst>
                                        <p:tav tm="0">
                                          <p:val>
                                            <p:fltVal val="0"/>
                                          </p:val>
                                        </p:tav>
                                        <p:tav tm="100000">
                                          <p:val>
                                            <p:strVal val="#ppt_w"/>
                                          </p:val>
                                        </p:tav>
                                      </p:tavLst>
                                    </p:anim>
                                    <p:anim calcmode="lin" valueType="num">
                                      <p:cBhvr>
                                        <p:cTn id="33" dur="500" fill="hold"/>
                                        <p:tgtEl>
                                          <p:spTgt spid="78"/>
                                        </p:tgtEl>
                                        <p:attrNameLst>
                                          <p:attrName>ppt_h</p:attrName>
                                        </p:attrNameLst>
                                      </p:cBhvr>
                                      <p:tavLst>
                                        <p:tav tm="0">
                                          <p:val>
                                            <p:fltVal val="0"/>
                                          </p:val>
                                        </p:tav>
                                        <p:tav tm="100000">
                                          <p:val>
                                            <p:strVal val="#ppt_h"/>
                                          </p:val>
                                        </p:tav>
                                      </p:tavLst>
                                    </p:anim>
                                    <p:animEffect transition="in" filter="fade">
                                      <p:cBhvr>
                                        <p:cTn id="34" dur="500"/>
                                        <p:tgtEl>
                                          <p:spTgt spid="78"/>
                                        </p:tgtEl>
                                      </p:cBhvr>
                                    </p:animEffect>
                                  </p:childTnLst>
                                </p:cTn>
                              </p:par>
                              <p:par>
                                <p:cTn id="35" presetID="53" presetClass="entr" presetSubtype="16" fill="hold" grpId="0" nodeType="withEffect">
                                  <p:stCondLst>
                                    <p:cond delay="200"/>
                                  </p:stCondLst>
                                  <p:childTnLst>
                                    <p:set>
                                      <p:cBhvr>
                                        <p:cTn id="36" dur="1" fill="hold">
                                          <p:stCondLst>
                                            <p:cond delay="0"/>
                                          </p:stCondLst>
                                        </p:cTn>
                                        <p:tgtEl>
                                          <p:spTgt spid="82"/>
                                        </p:tgtEl>
                                        <p:attrNameLst>
                                          <p:attrName>style.visibility</p:attrName>
                                        </p:attrNameLst>
                                      </p:cBhvr>
                                      <p:to>
                                        <p:strVal val="visible"/>
                                      </p:to>
                                    </p:set>
                                    <p:anim calcmode="lin" valueType="num">
                                      <p:cBhvr>
                                        <p:cTn id="37" dur="500" fill="hold"/>
                                        <p:tgtEl>
                                          <p:spTgt spid="82"/>
                                        </p:tgtEl>
                                        <p:attrNameLst>
                                          <p:attrName>ppt_w</p:attrName>
                                        </p:attrNameLst>
                                      </p:cBhvr>
                                      <p:tavLst>
                                        <p:tav tm="0">
                                          <p:val>
                                            <p:fltVal val="0"/>
                                          </p:val>
                                        </p:tav>
                                        <p:tav tm="100000">
                                          <p:val>
                                            <p:strVal val="#ppt_w"/>
                                          </p:val>
                                        </p:tav>
                                      </p:tavLst>
                                    </p:anim>
                                    <p:anim calcmode="lin" valueType="num">
                                      <p:cBhvr>
                                        <p:cTn id="38" dur="500" fill="hold"/>
                                        <p:tgtEl>
                                          <p:spTgt spid="82"/>
                                        </p:tgtEl>
                                        <p:attrNameLst>
                                          <p:attrName>ppt_h</p:attrName>
                                        </p:attrNameLst>
                                      </p:cBhvr>
                                      <p:tavLst>
                                        <p:tav tm="0">
                                          <p:val>
                                            <p:fltVal val="0"/>
                                          </p:val>
                                        </p:tav>
                                        <p:tav tm="100000">
                                          <p:val>
                                            <p:strVal val="#ppt_h"/>
                                          </p:val>
                                        </p:tav>
                                      </p:tavLst>
                                    </p:anim>
                                    <p:animEffect transition="in" filter="fade">
                                      <p:cBhvr>
                                        <p:cTn id="39" dur="500"/>
                                        <p:tgtEl>
                                          <p:spTgt spid="82"/>
                                        </p:tgtEl>
                                      </p:cBhvr>
                                    </p:animEffect>
                                  </p:childTnLst>
                                </p:cTn>
                              </p:par>
                              <p:par>
                                <p:cTn id="40" presetID="53" presetClass="entr" presetSubtype="16" fill="hold" grpId="0" nodeType="withEffect">
                                  <p:stCondLst>
                                    <p:cond delay="300"/>
                                  </p:stCondLst>
                                  <p:childTnLst>
                                    <p:set>
                                      <p:cBhvr>
                                        <p:cTn id="41" dur="1" fill="hold">
                                          <p:stCondLst>
                                            <p:cond delay="0"/>
                                          </p:stCondLst>
                                        </p:cTn>
                                        <p:tgtEl>
                                          <p:spTgt spid="81"/>
                                        </p:tgtEl>
                                        <p:attrNameLst>
                                          <p:attrName>style.visibility</p:attrName>
                                        </p:attrNameLst>
                                      </p:cBhvr>
                                      <p:to>
                                        <p:strVal val="visible"/>
                                      </p:to>
                                    </p:set>
                                    <p:anim calcmode="lin" valueType="num">
                                      <p:cBhvr>
                                        <p:cTn id="42" dur="500" fill="hold"/>
                                        <p:tgtEl>
                                          <p:spTgt spid="81"/>
                                        </p:tgtEl>
                                        <p:attrNameLst>
                                          <p:attrName>ppt_w</p:attrName>
                                        </p:attrNameLst>
                                      </p:cBhvr>
                                      <p:tavLst>
                                        <p:tav tm="0">
                                          <p:val>
                                            <p:fltVal val="0"/>
                                          </p:val>
                                        </p:tav>
                                        <p:tav tm="100000">
                                          <p:val>
                                            <p:strVal val="#ppt_w"/>
                                          </p:val>
                                        </p:tav>
                                      </p:tavLst>
                                    </p:anim>
                                    <p:anim calcmode="lin" valueType="num">
                                      <p:cBhvr>
                                        <p:cTn id="43" dur="500" fill="hold"/>
                                        <p:tgtEl>
                                          <p:spTgt spid="81"/>
                                        </p:tgtEl>
                                        <p:attrNameLst>
                                          <p:attrName>ppt_h</p:attrName>
                                        </p:attrNameLst>
                                      </p:cBhvr>
                                      <p:tavLst>
                                        <p:tav tm="0">
                                          <p:val>
                                            <p:fltVal val="0"/>
                                          </p:val>
                                        </p:tav>
                                        <p:tav tm="100000">
                                          <p:val>
                                            <p:strVal val="#ppt_h"/>
                                          </p:val>
                                        </p:tav>
                                      </p:tavLst>
                                    </p:anim>
                                    <p:animEffect transition="in" filter="fade">
                                      <p:cBhvr>
                                        <p:cTn id="44" dur="500"/>
                                        <p:tgtEl>
                                          <p:spTgt spid="81"/>
                                        </p:tgtEl>
                                      </p:cBhvr>
                                    </p:animEffect>
                                  </p:childTnLst>
                                </p:cTn>
                              </p:par>
                              <p:par>
                                <p:cTn id="45" presetID="53" presetClass="entr" presetSubtype="16" fill="hold" grpId="0" nodeType="withEffect">
                                  <p:stCondLst>
                                    <p:cond delay="400"/>
                                  </p:stCondLst>
                                  <p:childTnLst>
                                    <p:set>
                                      <p:cBhvr>
                                        <p:cTn id="46" dur="1" fill="hold">
                                          <p:stCondLst>
                                            <p:cond delay="0"/>
                                          </p:stCondLst>
                                        </p:cTn>
                                        <p:tgtEl>
                                          <p:spTgt spid="80"/>
                                        </p:tgtEl>
                                        <p:attrNameLst>
                                          <p:attrName>style.visibility</p:attrName>
                                        </p:attrNameLst>
                                      </p:cBhvr>
                                      <p:to>
                                        <p:strVal val="visible"/>
                                      </p:to>
                                    </p:set>
                                    <p:anim calcmode="lin" valueType="num">
                                      <p:cBhvr>
                                        <p:cTn id="47" dur="500" fill="hold"/>
                                        <p:tgtEl>
                                          <p:spTgt spid="80"/>
                                        </p:tgtEl>
                                        <p:attrNameLst>
                                          <p:attrName>ppt_w</p:attrName>
                                        </p:attrNameLst>
                                      </p:cBhvr>
                                      <p:tavLst>
                                        <p:tav tm="0">
                                          <p:val>
                                            <p:fltVal val="0"/>
                                          </p:val>
                                        </p:tav>
                                        <p:tav tm="100000">
                                          <p:val>
                                            <p:strVal val="#ppt_w"/>
                                          </p:val>
                                        </p:tav>
                                      </p:tavLst>
                                    </p:anim>
                                    <p:anim calcmode="lin" valueType="num">
                                      <p:cBhvr>
                                        <p:cTn id="48" dur="500" fill="hold"/>
                                        <p:tgtEl>
                                          <p:spTgt spid="80"/>
                                        </p:tgtEl>
                                        <p:attrNameLst>
                                          <p:attrName>ppt_h</p:attrName>
                                        </p:attrNameLst>
                                      </p:cBhvr>
                                      <p:tavLst>
                                        <p:tav tm="0">
                                          <p:val>
                                            <p:fltVal val="0"/>
                                          </p:val>
                                        </p:tav>
                                        <p:tav tm="100000">
                                          <p:val>
                                            <p:strVal val="#ppt_h"/>
                                          </p:val>
                                        </p:tav>
                                      </p:tavLst>
                                    </p:anim>
                                    <p:animEffect transition="in" filter="fade">
                                      <p:cBhvr>
                                        <p:cTn id="49" dur="500"/>
                                        <p:tgtEl>
                                          <p:spTgt spid="80"/>
                                        </p:tgtEl>
                                      </p:cBhvr>
                                    </p:animEffect>
                                  </p:childTnLst>
                                </p:cTn>
                              </p:par>
                            </p:childTnLst>
                          </p:cTn>
                        </p:par>
                        <p:par>
                          <p:cTn id="50" fill="hold">
                            <p:stCondLst>
                              <p:cond delay="2400"/>
                            </p:stCondLst>
                            <p:childTnLst>
                              <p:par>
                                <p:cTn id="51" presetID="10" presetClass="entr" presetSubtype="0" fill="hold" grpId="0" nodeType="afterEffect">
                                  <p:stCondLst>
                                    <p:cond delay="0"/>
                                  </p:stCondLst>
                                  <p:childTnLst>
                                    <p:set>
                                      <p:cBhvr>
                                        <p:cTn id="52" dur="1" fill="hold">
                                          <p:stCondLst>
                                            <p:cond delay="0"/>
                                          </p:stCondLst>
                                        </p:cTn>
                                        <p:tgtEl>
                                          <p:spTgt spid="96"/>
                                        </p:tgtEl>
                                        <p:attrNameLst>
                                          <p:attrName>style.visibility</p:attrName>
                                        </p:attrNameLst>
                                      </p:cBhvr>
                                      <p:to>
                                        <p:strVal val="visible"/>
                                      </p:to>
                                    </p:set>
                                    <p:animEffect transition="in" filter="fade">
                                      <p:cBhvr>
                                        <p:cTn id="53" dur="500"/>
                                        <p:tgtEl>
                                          <p:spTgt spid="9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97"/>
                                        </p:tgtEl>
                                        <p:attrNameLst>
                                          <p:attrName>style.visibility</p:attrName>
                                        </p:attrNameLst>
                                      </p:cBhvr>
                                      <p:to>
                                        <p:strVal val="visible"/>
                                      </p:to>
                                    </p:set>
                                    <p:animEffect transition="in" filter="fade">
                                      <p:cBhvr>
                                        <p:cTn id="56" dur="500"/>
                                        <p:tgtEl>
                                          <p:spTgt spid="9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98"/>
                                        </p:tgtEl>
                                        <p:attrNameLst>
                                          <p:attrName>style.visibility</p:attrName>
                                        </p:attrNameLst>
                                      </p:cBhvr>
                                      <p:to>
                                        <p:strVal val="visible"/>
                                      </p:to>
                                    </p:set>
                                    <p:animEffect transition="in" filter="fade">
                                      <p:cBhvr>
                                        <p:cTn id="59" dur="500"/>
                                        <p:tgtEl>
                                          <p:spTgt spid="9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00"/>
                                        </p:tgtEl>
                                        <p:attrNameLst>
                                          <p:attrName>style.visibility</p:attrName>
                                        </p:attrNameLst>
                                      </p:cBhvr>
                                      <p:to>
                                        <p:strVal val="visible"/>
                                      </p:to>
                                    </p:set>
                                    <p:animEffect transition="in" filter="fade">
                                      <p:cBhvr>
                                        <p:cTn id="62" dur="500"/>
                                        <p:tgtEl>
                                          <p:spTgt spid="10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99"/>
                                        </p:tgtEl>
                                        <p:attrNameLst>
                                          <p:attrName>style.visibility</p:attrName>
                                        </p:attrNameLst>
                                      </p:cBhvr>
                                      <p:to>
                                        <p:strVal val="visible"/>
                                      </p:to>
                                    </p:set>
                                    <p:animEffect transition="in" filter="fade">
                                      <p:cBhvr>
                                        <p:cTn id="65" dur="500"/>
                                        <p:tgtEl>
                                          <p:spTgt spid="99"/>
                                        </p:tgtEl>
                                      </p:cBhvr>
                                    </p:animEffect>
                                  </p:childTnLst>
                                </p:cTn>
                              </p:par>
                            </p:childTnLst>
                          </p:cTn>
                        </p:par>
                        <p:par>
                          <p:cTn id="66" fill="hold">
                            <p:stCondLst>
                              <p:cond delay="2900"/>
                            </p:stCondLst>
                            <p:childTnLst>
                              <p:par>
                                <p:cTn id="67" presetID="12" presetClass="entr" presetSubtype="2" fill="hold" grpId="0" nodeType="afterEffect">
                                  <p:stCondLst>
                                    <p:cond delay="0"/>
                                  </p:stCondLst>
                                  <p:childTnLst>
                                    <p:set>
                                      <p:cBhvr>
                                        <p:cTn id="68" dur="1" fill="hold">
                                          <p:stCondLst>
                                            <p:cond delay="0"/>
                                          </p:stCondLst>
                                        </p:cTn>
                                        <p:tgtEl>
                                          <p:spTgt spid="83"/>
                                        </p:tgtEl>
                                        <p:attrNameLst>
                                          <p:attrName>style.visibility</p:attrName>
                                        </p:attrNameLst>
                                      </p:cBhvr>
                                      <p:to>
                                        <p:strVal val="visible"/>
                                      </p:to>
                                    </p:set>
                                    <p:anim calcmode="lin" valueType="num">
                                      <p:cBhvr additive="base">
                                        <p:cTn id="69" dur="500"/>
                                        <p:tgtEl>
                                          <p:spTgt spid="83"/>
                                        </p:tgtEl>
                                        <p:attrNameLst>
                                          <p:attrName>ppt_x</p:attrName>
                                        </p:attrNameLst>
                                      </p:cBhvr>
                                      <p:tavLst>
                                        <p:tav tm="0">
                                          <p:val>
                                            <p:strVal val="#ppt_x+#ppt_w*1.125000"/>
                                          </p:val>
                                        </p:tav>
                                        <p:tav tm="100000">
                                          <p:val>
                                            <p:strVal val="#ppt_x"/>
                                          </p:val>
                                        </p:tav>
                                      </p:tavLst>
                                    </p:anim>
                                    <p:animEffect transition="in" filter="wipe(left)">
                                      <p:cBhvr>
                                        <p:cTn id="70" dur="500"/>
                                        <p:tgtEl>
                                          <p:spTgt spid="83"/>
                                        </p:tgtEl>
                                      </p:cBhvr>
                                    </p:animEffect>
                                  </p:childTnLst>
                                </p:cTn>
                              </p:par>
                              <p:par>
                                <p:cTn id="71" presetID="12" presetClass="entr" presetSubtype="2" fill="hold" grpId="0" nodeType="withEffect">
                                  <p:stCondLst>
                                    <p:cond delay="0"/>
                                  </p:stCondLst>
                                  <p:childTnLst>
                                    <p:set>
                                      <p:cBhvr>
                                        <p:cTn id="72" dur="1" fill="hold">
                                          <p:stCondLst>
                                            <p:cond delay="0"/>
                                          </p:stCondLst>
                                        </p:cTn>
                                        <p:tgtEl>
                                          <p:spTgt spid="86"/>
                                        </p:tgtEl>
                                        <p:attrNameLst>
                                          <p:attrName>style.visibility</p:attrName>
                                        </p:attrNameLst>
                                      </p:cBhvr>
                                      <p:to>
                                        <p:strVal val="visible"/>
                                      </p:to>
                                    </p:set>
                                    <p:anim calcmode="lin" valueType="num">
                                      <p:cBhvr additive="base">
                                        <p:cTn id="73" dur="500"/>
                                        <p:tgtEl>
                                          <p:spTgt spid="86"/>
                                        </p:tgtEl>
                                        <p:attrNameLst>
                                          <p:attrName>ppt_x</p:attrName>
                                        </p:attrNameLst>
                                      </p:cBhvr>
                                      <p:tavLst>
                                        <p:tav tm="0">
                                          <p:val>
                                            <p:strVal val="#ppt_x+#ppt_w*1.125000"/>
                                          </p:val>
                                        </p:tav>
                                        <p:tav tm="100000">
                                          <p:val>
                                            <p:strVal val="#ppt_x"/>
                                          </p:val>
                                        </p:tav>
                                      </p:tavLst>
                                    </p:anim>
                                    <p:animEffect transition="in" filter="wipe(left)">
                                      <p:cBhvr>
                                        <p:cTn id="74" dur="500"/>
                                        <p:tgtEl>
                                          <p:spTgt spid="86"/>
                                        </p:tgtEl>
                                      </p:cBhvr>
                                    </p:animEffect>
                                  </p:childTnLst>
                                </p:cTn>
                              </p:par>
                              <p:par>
                                <p:cTn id="75" presetID="12" presetClass="entr" presetSubtype="2" fill="hold" grpId="0" nodeType="withEffect">
                                  <p:stCondLst>
                                    <p:cond delay="0"/>
                                  </p:stCondLst>
                                  <p:childTnLst>
                                    <p:set>
                                      <p:cBhvr>
                                        <p:cTn id="76" dur="1" fill="hold">
                                          <p:stCondLst>
                                            <p:cond delay="0"/>
                                          </p:stCondLst>
                                        </p:cTn>
                                        <p:tgtEl>
                                          <p:spTgt spid="87"/>
                                        </p:tgtEl>
                                        <p:attrNameLst>
                                          <p:attrName>style.visibility</p:attrName>
                                        </p:attrNameLst>
                                      </p:cBhvr>
                                      <p:to>
                                        <p:strVal val="visible"/>
                                      </p:to>
                                    </p:set>
                                    <p:anim calcmode="lin" valueType="num">
                                      <p:cBhvr additive="base">
                                        <p:cTn id="77" dur="500"/>
                                        <p:tgtEl>
                                          <p:spTgt spid="87"/>
                                        </p:tgtEl>
                                        <p:attrNameLst>
                                          <p:attrName>ppt_x</p:attrName>
                                        </p:attrNameLst>
                                      </p:cBhvr>
                                      <p:tavLst>
                                        <p:tav tm="0">
                                          <p:val>
                                            <p:strVal val="#ppt_x+#ppt_w*1.125000"/>
                                          </p:val>
                                        </p:tav>
                                        <p:tav tm="100000">
                                          <p:val>
                                            <p:strVal val="#ppt_x"/>
                                          </p:val>
                                        </p:tav>
                                      </p:tavLst>
                                    </p:anim>
                                    <p:animEffect transition="in" filter="wipe(left)">
                                      <p:cBhvr>
                                        <p:cTn id="78" dur="500"/>
                                        <p:tgtEl>
                                          <p:spTgt spid="87"/>
                                        </p:tgtEl>
                                      </p:cBhvr>
                                    </p:animEffect>
                                  </p:childTnLst>
                                </p:cTn>
                              </p:par>
                              <p:par>
                                <p:cTn id="79" presetID="12" presetClass="entr" presetSubtype="8" fill="hold" grpId="0" nodeType="withEffect">
                                  <p:stCondLst>
                                    <p:cond delay="0"/>
                                  </p:stCondLst>
                                  <p:childTnLst>
                                    <p:set>
                                      <p:cBhvr>
                                        <p:cTn id="80" dur="1" fill="hold">
                                          <p:stCondLst>
                                            <p:cond delay="0"/>
                                          </p:stCondLst>
                                        </p:cTn>
                                        <p:tgtEl>
                                          <p:spTgt spid="84"/>
                                        </p:tgtEl>
                                        <p:attrNameLst>
                                          <p:attrName>style.visibility</p:attrName>
                                        </p:attrNameLst>
                                      </p:cBhvr>
                                      <p:to>
                                        <p:strVal val="visible"/>
                                      </p:to>
                                    </p:set>
                                    <p:anim calcmode="lin" valueType="num">
                                      <p:cBhvr additive="base">
                                        <p:cTn id="81" dur="500"/>
                                        <p:tgtEl>
                                          <p:spTgt spid="84"/>
                                        </p:tgtEl>
                                        <p:attrNameLst>
                                          <p:attrName>ppt_x</p:attrName>
                                        </p:attrNameLst>
                                      </p:cBhvr>
                                      <p:tavLst>
                                        <p:tav tm="0">
                                          <p:val>
                                            <p:strVal val="#ppt_x-#ppt_w*1.125000"/>
                                          </p:val>
                                        </p:tav>
                                        <p:tav tm="100000">
                                          <p:val>
                                            <p:strVal val="#ppt_x"/>
                                          </p:val>
                                        </p:tav>
                                      </p:tavLst>
                                    </p:anim>
                                    <p:animEffect transition="in" filter="wipe(right)">
                                      <p:cBhvr>
                                        <p:cTn id="82" dur="500"/>
                                        <p:tgtEl>
                                          <p:spTgt spid="84"/>
                                        </p:tgtEl>
                                      </p:cBhvr>
                                    </p:animEffect>
                                  </p:childTnLst>
                                </p:cTn>
                              </p:par>
                              <p:par>
                                <p:cTn id="83" presetID="12" presetClass="entr" presetSubtype="8" fill="hold" grpId="0" nodeType="withEffect">
                                  <p:stCondLst>
                                    <p:cond delay="0"/>
                                  </p:stCondLst>
                                  <p:childTnLst>
                                    <p:set>
                                      <p:cBhvr>
                                        <p:cTn id="84" dur="1" fill="hold">
                                          <p:stCondLst>
                                            <p:cond delay="0"/>
                                          </p:stCondLst>
                                        </p:cTn>
                                        <p:tgtEl>
                                          <p:spTgt spid="85"/>
                                        </p:tgtEl>
                                        <p:attrNameLst>
                                          <p:attrName>style.visibility</p:attrName>
                                        </p:attrNameLst>
                                      </p:cBhvr>
                                      <p:to>
                                        <p:strVal val="visible"/>
                                      </p:to>
                                    </p:set>
                                    <p:anim calcmode="lin" valueType="num">
                                      <p:cBhvr additive="base">
                                        <p:cTn id="85" dur="500"/>
                                        <p:tgtEl>
                                          <p:spTgt spid="85"/>
                                        </p:tgtEl>
                                        <p:attrNameLst>
                                          <p:attrName>ppt_x</p:attrName>
                                        </p:attrNameLst>
                                      </p:cBhvr>
                                      <p:tavLst>
                                        <p:tav tm="0">
                                          <p:val>
                                            <p:strVal val="#ppt_x-#ppt_w*1.125000"/>
                                          </p:val>
                                        </p:tav>
                                        <p:tav tm="100000">
                                          <p:val>
                                            <p:strVal val="#ppt_x"/>
                                          </p:val>
                                        </p:tav>
                                      </p:tavLst>
                                    </p:anim>
                                    <p:animEffect transition="in" filter="wipe(right)">
                                      <p:cBhvr>
                                        <p:cTn id="86" dur="500"/>
                                        <p:tgtEl>
                                          <p:spTgt spid="85"/>
                                        </p:tgtEl>
                                      </p:cBhvr>
                                    </p:animEffect>
                                  </p:childTnLst>
                                </p:cTn>
                              </p:par>
                            </p:childTnLst>
                          </p:cTn>
                        </p:par>
                        <p:par>
                          <p:cTn id="87" fill="hold">
                            <p:stCondLst>
                              <p:cond delay="3400"/>
                            </p:stCondLst>
                            <p:childTnLst>
                              <p:par>
                                <p:cTn id="88" presetID="42" presetClass="entr" presetSubtype="0" fill="hold" nodeType="afterEffect">
                                  <p:stCondLst>
                                    <p:cond delay="0"/>
                                  </p:stCondLst>
                                  <p:childTnLst>
                                    <p:set>
                                      <p:cBhvr>
                                        <p:cTn id="89" dur="1" fill="hold">
                                          <p:stCondLst>
                                            <p:cond delay="0"/>
                                          </p:stCondLst>
                                        </p:cTn>
                                        <p:tgtEl>
                                          <p:spTgt spid="88"/>
                                        </p:tgtEl>
                                        <p:attrNameLst>
                                          <p:attrName>style.visibility</p:attrName>
                                        </p:attrNameLst>
                                      </p:cBhvr>
                                      <p:to>
                                        <p:strVal val="visible"/>
                                      </p:to>
                                    </p:set>
                                    <p:animEffect transition="in" filter="fade">
                                      <p:cBhvr>
                                        <p:cTn id="90" dur="500"/>
                                        <p:tgtEl>
                                          <p:spTgt spid="88"/>
                                        </p:tgtEl>
                                      </p:cBhvr>
                                    </p:animEffect>
                                    <p:anim calcmode="lin" valueType="num">
                                      <p:cBhvr>
                                        <p:cTn id="91" dur="500" fill="hold"/>
                                        <p:tgtEl>
                                          <p:spTgt spid="88"/>
                                        </p:tgtEl>
                                        <p:attrNameLst>
                                          <p:attrName>ppt_x</p:attrName>
                                        </p:attrNameLst>
                                      </p:cBhvr>
                                      <p:tavLst>
                                        <p:tav tm="0">
                                          <p:val>
                                            <p:strVal val="#ppt_x"/>
                                          </p:val>
                                        </p:tav>
                                        <p:tav tm="100000">
                                          <p:val>
                                            <p:strVal val="#ppt_x"/>
                                          </p:val>
                                        </p:tav>
                                      </p:tavLst>
                                    </p:anim>
                                    <p:anim calcmode="lin" valueType="num">
                                      <p:cBhvr>
                                        <p:cTn id="92" dur="500" fill="hold"/>
                                        <p:tgtEl>
                                          <p:spTgt spid="88"/>
                                        </p:tgtEl>
                                        <p:attrNameLst>
                                          <p:attrName>ppt_y</p:attrName>
                                        </p:attrNameLst>
                                      </p:cBhvr>
                                      <p:tavLst>
                                        <p:tav tm="0">
                                          <p:val>
                                            <p:strVal val="#ppt_y+.1"/>
                                          </p:val>
                                        </p:tav>
                                        <p:tav tm="100000">
                                          <p:val>
                                            <p:strVal val="#ppt_y"/>
                                          </p:val>
                                        </p:tav>
                                      </p:tavLst>
                                    </p:anim>
                                  </p:childTnLst>
                                </p:cTn>
                              </p:par>
                            </p:childTnLst>
                          </p:cTn>
                        </p:par>
                        <p:par>
                          <p:cTn id="93" fill="hold">
                            <p:stCondLst>
                              <p:cond delay="3900"/>
                            </p:stCondLst>
                            <p:childTnLst>
                              <p:par>
                                <p:cTn id="94" presetID="22" presetClass="entr" presetSubtype="1" fill="hold" grpId="0" nodeType="afterEffect">
                                  <p:stCondLst>
                                    <p:cond delay="0"/>
                                  </p:stCondLst>
                                  <p:childTnLst>
                                    <p:set>
                                      <p:cBhvr>
                                        <p:cTn id="95" dur="1" fill="hold">
                                          <p:stCondLst>
                                            <p:cond delay="0"/>
                                          </p:stCondLst>
                                        </p:cTn>
                                        <p:tgtEl>
                                          <p:spTgt spid="93"/>
                                        </p:tgtEl>
                                        <p:attrNameLst>
                                          <p:attrName>style.visibility</p:attrName>
                                        </p:attrNameLst>
                                      </p:cBhvr>
                                      <p:to>
                                        <p:strVal val="visible"/>
                                      </p:to>
                                    </p:set>
                                    <p:animEffect transition="in" filter="wipe(up)">
                                      <p:cBhvr>
                                        <p:cTn id="96" dur="500"/>
                                        <p:tgtEl>
                                          <p:spTgt spid="93"/>
                                        </p:tgtEl>
                                      </p:cBhvr>
                                    </p:animEffect>
                                  </p:childTnLst>
                                </p:cTn>
                              </p:par>
                              <p:par>
                                <p:cTn id="97" presetID="22" presetClass="entr" presetSubtype="1" fill="hold" grpId="0" nodeType="withEffect">
                                  <p:stCondLst>
                                    <p:cond delay="100"/>
                                  </p:stCondLst>
                                  <p:childTnLst>
                                    <p:set>
                                      <p:cBhvr>
                                        <p:cTn id="98" dur="1" fill="hold">
                                          <p:stCondLst>
                                            <p:cond delay="0"/>
                                          </p:stCondLst>
                                        </p:cTn>
                                        <p:tgtEl>
                                          <p:spTgt spid="94"/>
                                        </p:tgtEl>
                                        <p:attrNameLst>
                                          <p:attrName>style.visibility</p:attrName>
                                        </p:attrNameLst>
                                      </p:cBhvr>
                                      <p:to>
                                        <p:strVal val="visible"/>
                                      </p:to>
                                    </p:set>
                                    <p:animEffect transition="in" filter="wipe(up)">
                                      <p:cBhvr>
                                        <p:cTn id="99" dur="500"/>
                                        <p:tgtEl>
                                          <p:spTgt spid="94"/>
                                        </p:tgtEl>
                                      </p:cBhvr>
                                    </p:animEffect>
                                  </p:childTnLst>
                                </p:cTn>
                              </p:par>
                              <p:par>
                                <p:cTn id="100" presetID="22" presetClass="entr" presetSubtype="1" fill="hold" grpId="0" nodeType="withEffect">
                                  <p:stCondLst>
                                    <p:cond delay="200"/>
                                  </p:stCondLst>
                                  <p:childTnLst>
                                    <p:set>
                                      <p:cBhvr>
                                        <p:cTn id="101" dur="1" fill="hold">
                                          <p:stCondLst>
                                            <p:cond delay="0"/>
                                          </p:stCondLst>
                                        </p:cTn>
                                        <p:tgtEl>
                                          <p:spTgt spid="95"/>
                                        </p:tgtEl>
                                        <p:attrNameLst>
                                          <p:attrName>style.visibility</p:attrName>
                                        </p:attrNameLst>
                                      </p:cBhvr>
                                      <p:to>
                                        <p:strVal val="visible"/>
                                      </p:to>
                                    </p:set>
                                    <p:animEffect transition="in" filter="wipe(up)">
                                      <p:cBhvr>
                                        <p:cTn id="102"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2" grpId="0" animBg="1"/>
      <p:bldP spid="78" grpId="0" animBg="1"/>
      <p:bldP spid="79" grpId="0" animBg="1"/>
      <p:bldP spid="80" grpId="0" animBg="1"/>
      <p:bldP spid="81" grpId="0" animBg="1"/>
      <p:bldP spid="82" grpId="0" animBg="1"/>
      <p:bldP spid="83" grpId="0"/>
      <p:bldP spid="84" grpId="0"/>
      <p:bldP spid="85" grpId="0"/>
      <p:bldP spid="86" grpId="0"/>
      <p:bldP spid="87" grpId="0"/>
      <p:bldP spid="93" grpId="0"/>
      <p:bldP spid="94" grpId="0"/>
      <p:bldP spid="95" grpId="0"/>
      <p:bldP spid="96" grpId="0"/>
      <p:bldP spid="97" grpId="0"/>
      <p:bldP spid="98" grpId="0"/>
      <p:bldP spid="99" grpId="0"/>
      <p:bldP spid="10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a:solidFill>
                  <a:schemeClr val="tx1">
                    <a:lumMod val="75000"/>
                    <a:lumOff val="25000"/>
                  </a:schemeClr>
                </a:solidFill>
                <a:latin typeface="方正正大黑简体" panose="02000000000000000000" pitchFamily="2" charset="-122"/>
                <a:ea typeface="方正正大黑简体" panose="02000000000000000000" pitchFamily="2" charset="-122"/>
              </a:rPr>
              <a:t>相关对策</a:t>
            </a:r>
            <a:endPar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endParaRPr>
          </a:p>
        </p:txBody>
      </p:sp>
      <p:sp>
        <p:nvSpPr>
          <p:cNvPr id="42" name="TextBox 41"/>
          <p:cNvSpPr txBox="1"/>
          <p:nvPr/>
        </p:nvSpPr>
        <p:spPr>
          <a:xfrm>
            <a:off x="5449731" y="1410643"/>
            <a:ext cx="1210588" cy="400110"/>
          </a:xfrm>
          <a:prstGeom prst="rect">
            <a:avLst/>
          </a:prstGeom>
          <a:noFill/>
        </p:spPr>
        <p:txBody>
          <a:bodyPr wrap="none" rtlCol="0">
            <a:spAutoFit/>
          </a:bodyPr>
          <a:lstStyle/>
          <a:p>
            <a:r>
              <a:rPr lang="zh-CN" altLang="en-US" sz="2000" dirty="0">
                <a:solidFill>
                  <a:schemeClr val="tx1">
                    <a:lumMod val="75000"/>
                    <a:lumOff val="25000"/>
                  </a:schemeClr>
                </a:solidFill>
                <a:latin typeface="微软雅黑" pitchFamily="34" charset="-122"/>
                <a:ea typeface="微软雅黑" pitchFamily="34" charset="-122"/>
              </a:rPr>
              <a:t>添加标题</a:t>
            </a:r>
          </a:p>
        </p:txBody>
      </p:sp>
      <p:sp>
        <p:nvSpPr>
          <p:cNvPr id="43" name="TextBox 42"/>
          <p:cNvSpPr txBox="1"/>
          <p:nvPr/>
        </p:nvSpPr>
        <p:spPr>
          <a:xfrm>
            <a:off x="6072427" y="1883608"/>
            <a:ext cx="1210588" cy="400110"/>
          </a:xfrm>
          <a:prstGeom prst="rect">
            <a:avLst/>
          </a:prstGeom>
          <a:noFill/>
        </p:spPr>
        <p:txBody>
          <a:bodyPr wrap="none" rtlCol="0">
            <a:spAutoFit/>
          </a:bodyPr>
          <a:lstStyle/>
          <a:p>
            <a:r>
              <a:rPr lang="zh-CN" altLang="en-US" sz="2000" dirty="0">
                <a:solidFill>
                  <a:schemeClr val="tx1">
                    <a:lumMod val="75000"/>
                    <a:lumOff val="25000"/>
                  </a:schemeClr>
                </a:solidFill>
                <a:latin typeface="微软雅黑" pitchFamily="34" charset="-122"/>
                <a:ea typeface="微软雅黑" pitchFamily="34" charset="-122"/>
              </a:rPr>
              <a:t>添加标题</a:t>
            </a:r>
          </a:p>
        </p:txBody>
      </p:sp>
      <p:sp>
        <p:nvSpPr>
          <p:cNvPr id="44" name="TextBox 43"/>
          <p:cNvSpPr txBox="1"/>
          <p:nvPr/>
        </p:nvSpPr>
        <p:spPr>
          <a:xfrm>
            <a:off x="1393587" y="1744715"/>
            <a:ext cx="1107996" cy="369332"/>
          </a:xfrm>
          <a:prstGeom prst="rect">
            <a:avLst/>
          </a:prstGeom>
          <a:noFill/>
        </p:spPr>
        <p:txBody>
          <a:bodyPr wrap="none" rtlCol="0">
            <a:spAutoFit/>
          </a:bodyPr>
          <a:lstStyle/>
          <a:p>
            <a:r>
              <a:rPr lang="zh-CN" altLang="en-US" dirty="0" smtClean="0">
                <a:solidFill>
                  <a:schemeClr val="tx1">
                    <a:lumMod val="75000"/>
                    <a:lumOff val="25000"/>
                  </a:schemeClr>
                </a:solidFill>
                <a:latin typeface="微软雅黑" pitchFamily="34" charset="-122"/>
                <a:ea typeface="微软雅黑" pitchFamily="34" charset="-122"/>
              </a:rPr>
              <a:t>添加标题</a:t>
            </a:r>
            <a:endParaRPr lang="zh-CN" altLang="en-US" dirty="0">
              <a:solidFill>
                <a:schemeClr val="tx1">
                  <a:lumMod val="75000"/>
                  <a:lumOff val="25000"/>
                </a:schemeClr>
              </a:solidFill>
              <a:latin typeface="微软雅黑" pitchFamily="34" charset="-122"/>
              <a:ea typeface="微软雅黑" pitchFamily="34" charset="-122"/>
            </a:endParaRPr>
          </a:p>
        </p:txBody>
      </p:sp>
      <p:sp>
        <p:nvSpPr>
          <p:cNvPr id="45" name="TextBox 44"/>
          <p:cNvSpPr txBox="1"/>
          <p:nvPr/>
        </p:nvSpPr>
        <p:spPr>
          <a:xfrm>
            <a:off x="2101861" y="3887938"/>
            <a:ext cx="1107996"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itchFamily="34" charset="-122"/>
                <a:ea typeface="微软雅黑" pitchFamily="34" charset="-122"/>
              </a:rPr>
              <a:t>添加标题</a:t>
            </a:r>
          </a:p>
        </p:txBody>
      </p:sp>
      <p:sp>
        <p:nvSpPr>
          <p:cNvPr id="46" name="TextBox 45"/>
          <p:cNvSpPr txBox="1"/>
          <p:nvPr/>
        </p:nvSpPr>
        <p:spPr>
          <a:xfrm>
            <a:off x="3758963" y="3272385"/>
            <a:ext cx="1107996"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itchFamily="34" charset="-122"/>
                <a:ea typeface="微软雅黑" pitchFamily="34" charset="-122"/>
              </a:rPr>
              <a:t>添加标题</a:t>
            </a:r>
          </a:p>
        </p:txBody>
      </p:sp>
      <p:sp>
        <p:nvSpPr>
          <p:cNvPr id="47" name="TextBox 46"/>
          <p:cNvSpPr txBox="1"/>
          <p:nvPr/>
        </p:nvSpPr>
        <p:spPr>
          <a:xfrm>
            <a:off x="3281910" y="2052143"/>
            <a:ext cx="1107996"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itchFamily="34" charset="-122"/>
                <a:ea typeface="微软雅黑" pitchFamily="34" charset="-122"/>
              </a:rPr>
              <a:t>添加标题</a:t>
            </a:r>
          </a:p>
        </p:txBody>
      </p:sp>
      <p:sp>
        <p:nvSpPr>
          <p:cNvPr id="48" name="TextBox 47"/>
          <p:cNvSpPr txBox="1"/>
          <p:nvPr/>
        </p:nvSpPr>
        <p:spPr>
          <a:xfrm>
            <a:off x="1316950" y="2814185"/>
            <a:ext cx="1107996" cy="369332"/>
          </a:xfrm>
          <a:prstGeom prst="rect">
            <a:avLst/>
          </a:prstGeom>
          <a:noFill/>
        </p:spPr>
        <p:txBody>
          <a:bodyPr wrap="none" rtlCol="0">
            <a:spAutoFit/>
          </a:bodyPr>
          <a:lstStyle/>
          <a:p>
            <a:r>
              <a:rPr lang="zh-CN" altLang="en-US" dirty="0">
                <a:solidFill>
                  <a:schemeClr val="tx1">
                    <a:lumMod val="75000"/>
                    <a:lumOff val="25000"/>
                  </a:schemeClr>
                </a:solidFill>
                <a:latin typeface="微软雅黑" pitchFamily="34" charset="-122"/>
                <a:ea typeface="微软雅黑" pitchFamily="34" charset="-122"/>
              </a:rPr>
              <a:t>添加标题</a:t>
            </a:r>
          </a:p>
        </p:txBody>
      </p:sp>
      <p:grpSp>
        <p:nvGrpSpPr>
          <p:cNvPr id="49" name="组合 48"/>
          <p:cNvGrpSpPr/>
          <p:nvPr/>
        </p:nvGrpSpPr>
        <p:grpSpPr>
          <a:xfrm>
            <a:off x="2223355" y="1979213"/>
            <a:ext cx="976857" cy="976857"/>
            <a:chOff x="304800" y="673100"/>
            <a:chExt cx="4000500" cy="4000500"/>
          </a:xfrm>
          <a:effectLst>
            <a:outerShdw blurRad="444500" dist="2540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sp>
          <p:nvSpPr>
            <p:cNvPr id="51" name="椭圆 5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latin typeface="微软雅黑" pitchFamily="34" charset="-122"/>
                <a:ea typeface="微软雅黑" pitchFamily="34" charset="-122"/>
              </a:endParaRPr>
            </a:p>
          </p:txBody>
        </p:sp>
      </p:grpSp>
      <p:sp>
        <p:nvSpPr>
          <p:cNvPr id="52" name="椭圆 51"/>
          <p:cNvSpPr/>
          <p:nvPr/>
        </p:nvSpPr>
        <p:spPr>
          <a:xfrm>
            <a:off x="1373162" y="3291506"/>
            <a:ext cx="727041" cy="727041"/>
          </a:xfrm>
          <a:prstGeom prst="ellipse">
            <a:avLst/>
          </a:prstGeom>
          <a:solidFill>
            <a:srgbClr val="0070C0"/>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sp>
        <p:nvSpPr>
          <p:cNvPr id="53" name="椭圆 52"/>
          <p:cNvSpPr/>
          <p:nvPr/>
        </p:nvSpPr>
        <p:spPr>
          <a:xfrm>
            <a:off x="3650088" y="2938407"/>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grpSp>
        <p:nvGrpSpPr>
          <p:cNvPr id="54" name="组合 53"/>
          <p:cNvGrpSpPr/>
          <p:nvPr/>
        </p:nvGrpSpPr>
        <p:grpSpPr>
          <a:xfrm>
            <a:off x="4174139" y="2283657"/>
            <a:ext cx="623903" cy="623903"/>
            <a:chOff x="304800" y="673100"/>
            <a:chExt cx="4000500" cy="4000500"/>
          </a:xfrm>
          <a:effectLst>
            <a:outerShdw blurRad="317500" dist="1905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sp>
          <p:nvSpPr>
            <p:cNvPr id="56" name="椭圆 5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grpSp>
      <p:grpSp>
        <p:nvGrpSpPr>
          <p:cNvPr id="57" name="组合 56"/>
          <p:cNvGrpSpPr/>
          <p:nvPr/>
        </p:nvGrpSpPr>
        <p:grpSpPr>
          <a:xfrm>
            <a:off x="1497331" y="4116856"/>
            <a:ext cx="219777" cy="219777"/>
            <a:chOff x="304800" y="673100"/>
            <a:chExt cx="4000500" cy="4000500"/>
          </a:xfrm>
          <a:effectLst>
            <a:outerShdw blurRad="381000" dist="152400" dir="8100000" algn="tr" rotWithShape="0">
              <a:prstClr val="black">
                <a:alpha val="70000"/>
              </a:prstClr>
            </a:outerShdw>
          </a:effectLst>
        </p:grpSpPr>
        <p:sp>
          <p:nvSpPr>
            <p:cNvPr id="58" name="同心圆 5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sp>
          <p:nvSpPr>
            <p:cNvPr id="59" name="椭圆 58"/>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grpSp>
      <p:grpSp>
        <p:nvGrpSpPr>
          <p:cNvPr id="60" name="组合 59"/>
          <p:cNvGrpSpPr/>
          <p:nvPr/>
        </p:nvGrpSpPr>
        <p:grpSpPr>
          <a:xfrm>
            <a:off x="1221980" y="2540498"/>
            <a:ext cx="287919" cy="287919"/>
            <a:chOff x="304800" y="673100"/>
            <a:chExt cx="4000500" cy="4000500"/>
          </a:xfrm>
          <a:effectLst>
            <a:outerShdw blurRad="381000" dist="152400" dir="8100000" algn="tr" rotWithShape="0">
              <a:prstClr val="black">
                <a:alpha val="70000"/>
              </a:prstClr>
            </a:outerShdw>
          </a:effectLst>
        </p:grpSpPr>
        <p:sp>
          <p:nvSpPr>
            <p:cNvPr id="61" name="同心圆 6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sp>
          <p:nvSpPr>
            <p:cNvPr id="62" name="椭圆 61"/>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grpSp>
      <p:sp>
        <p:nvSpPr>
          <p:cNvPr id="63" name="椭圆 62"/>
          <p:cNvSpPr/>
          <p:nvPr/>
        </p:nvSpPr>
        <p:spPr>
          <a:xfrm>
            <a:off x="3583273" y="1539398"/>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sp>
        <p:nvSpPr>
          <p:cNvPr id="64" name="椭圆 63"/>
          <p:cNvSpPr/>
          <p:nvPr/>
        </p:nvSpPr>
        <p:spPr>
          <a:xfrm>
            <a:off x="4309607" y="4141983"/>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grpSp>
        <p:nvGrpSpPr>
          <p:cNvPr id="65" name="组合 64"/>
          <p:cNvGrpSpPr/>
          <p:nvPr/>
        </p:nvGrpSpPr>
        <p:grpSpPr>
          <a:xfrm>
            <a:off x="3082415" y="3329866"/>
            <a:ext cx="638246" cy="638246"/>
            <a:chOff x="304800" y="673100"/>
            <a:chExt cx="4000500" cy="4000500"/>
          </a:xfrm>
          <a:effectLst>
            <a:outerShdw blurRad="317500" dist="190500" dir="8100000" algn="tr" rotWithShape="0">
              <a:prstClr val="black">
                <a:alpha val="50000"/>
              </a:prstClr>
            </a:outerShdw>
          </a:effectLst>
        </p:grpSpPr>
        <p:sp>
          <p:nvSpPr>
            <p:cNvPr id="66" name="同心圆 6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sp>
          <p:nvSpPr>
            <p:cNvPr id="67" name="椭圆 6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grpSp>
      <p:sp>
        <p:nvSpPr>
          <p:cNvPr id="68" name="椭圆 67"/>
          <p:cNvSpPr/>
          <p:nvPr/>
        </p:nvSpPr>
        <p:spPr>
          <a:xfrm>
            <a:off x="2304138" y="1264621"/>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69" name="椭圆 68"/>
          <p:cNvSpPr/>
          <p:nvPr/>
        </p:nvSpPr>
        <p:spPr>
          <a:xfrm>
            <a:off x="3013720" y="3127485"/>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latin typeface="微软雅黑" pitchFamily="34" charset="-122"/>
              <a:ea typeface="微软雅黑" pitchFamily="34" charset="-122"/>
            </a:endParaRPr>
          </a:p>
        </p:txBody>
      </p:sp>
      <p:sp>
        <p:nvSpPr>
          <p:cNvPr id="70" name="TextBox 69"/>
          <p:cNvSpPr txBox="1"/>
          <p:nvPr/>
        </p:nvSpPr>
        <p:spPr>
          <a:xfrm>
            <a:off x="5000114" y="2492061"/>
            <a:ext cx="3456384" cy="1869743"/>
          </a:xfrm>
          <a:prstGeom prst="rect">
            <a:avLst/>
          </a:prstGeom>
          <a:noFill/>
        </p:spPr>
        <p:txBody>
          <a:bodyPr wrap="square" rtlCol="0">
            <a:spAutoFit/>
          </a:bodyPr>
          <a:lstStyle/>
          <a:p>
            <a:pPr>
              <a:lnSpc>
                <a:spcPct val="150000"/>
              </a:lnSpc>
            </a:pPr>
            <a:r>
              <a:rPr lang="zh-CN" altLang="en-US" sz="1100" dirty="0" smtClean="0">
                <a:solidFill>
                  <a:srgbClr val="484848"/>
                </a:solidFill>
                <a:latin typeface="微软雅黑" pitchFamily="34" charset="-122"/>
                <a:ea typeface="微软雅黑" pitchFamily="34" charset="-122"/>
              </a:rPr>
              <a:t>       点击</a:t>
            </a:r>
            <a:r>
              <a:rPr lang="zh-CN" altLang="en-US" sz="1100" dirty="0">
                <a:solidFill>
                  <a:srgbClr val="484848"/>
                </a:solidFill>
                <a:latin typeface="微软雅黑" pitchFamily="34" charset="-122"/>
                <a:ea typeface="微软雅黑" pitchFamily="34" charset="-122"/>
              </a:rPr>
              <a:t>输入简要文字内容，文字内容需概括精炼，不用多余的文字修饰，言简意赅的说明分项</a:t>
            </a:r>
            <a:r>
              <a:rPr lang="zh-CN" altLang="en-US" sz="1100" dirty="0" smtClean="0">
                <a:solidFill>
                  <a:srgbClr val="484848"/>
                </a:solidFill>
                <a:latin typeface="微软雅黑" pitchFamily="34" charset="-122"/>
                <a:ea typeface="微软雅黑" pitchFamily="34" charset="-122"/>
              </a:rPr>
              <a:t>内容。点击</a:t>
            </a:r>
            <a:r>
              <a:rPr lang="zh-CN" altLang="en-US" sz="1100" dirty="0">
                <a:solidFill>
                  <a:srgbClr val="484848"/>
                </a:solidFill>
                <a:latin typeface="微软雅黑" pitchFamily="34" charset="-122"/>
                <a:ea typeface="微软雅黑" pitchFamily="34" charset="-122"/>
              </a:rPr>
              <a:t>输入简要文字内容，文字内容需概括精炼，不用多余的文字修饰，言简意赅的说明分项内容</a:t>
            </a:r>
            <a:r>
              <a:rPr lang="en-US" altLang="zh-CN" sz="1100" dirty="0">
                <a:solidFill>
                  <a:srgbClr val="484848"/>
                </a:solidFill>
                <a:latin typeface="微软雅黑" pitchFamily="34" charset="-122"/>
                <a:ea typeface="微软雅黑" pitchFamily="34" charset="-122"/>
              </a:rPr>
              <a:t>……</a:t>
            </a:r>
          </a:p>
          <a:p>
            <a:pPr>
              <a:lnSpc>
                <a:spcPct val="150000"/>
              </a:lnSpc>
            </a:pPr>
            <a:r>
              <a:rPr lang="zh-CN" altLang="en-US" sz="1100" dirty="0" smtClean="0">
                <a:solidFill>
                  <a:srgbClr val="484848"/>
                </a:solidFill>
                <a:latin typeface="微软雅黑" pitchFamily="34" charset="-122"/>
                <a:ea typeface="微软雅黑" pitchFamily="34" charset="-122"/>
              </a:rPr>
              <a:t>       点击</a:t>
            </a:r>
            <a:r>
              <a:rPr lang="zh-CN" altLang="en-US" sz="1100" dirty="0">
                <a:solidFill>
                  <a:srgbClr val="484848"/>
                </a:solidFill>
                <a:latin typeface="微软雅黑" pitchFamily="34" charset="-122"/>
                <a:ea typeface="微软雅黑" pitchFamily="34" charset="-122"/>
              </a:rPr>
              <a:t>输入简要文字内容，文字内容需概括精炼，不用多余的文字修饰，言简意赅的说明分项内容</a:t>
            </a:r>
            <a:r>
              <a:rPr lang="en-US" altLang="zh-CN" sz="1100" dirty="0">
                <a:solidFill>
                  <a:srgbClr val="484848"/>
                </a:solidFill>
                <a:latin typeface="微软雅黑" pitchFamily="34" charset="-122"/>
                <a:ea typeface="微软雅黑" pitchFamily="34" charset="-122"/>
              </a:rPr>
              <a:t>……</a:t>
            </a:r>
          </a:p>
          <a:p>
            <a:pPr>
              <a:lnSpc>
                <a:spcPct val="150000"/>
              </a:lnSpc>
            </a:pPr>
            <a:endParaRPr lang="en-US" altLang="zh-CN" sz="1100" dirty="0">
              <a:solidFill>
                <a:srgbClr val="484848"/>
              </a:solidFill>
              <a:latin typeface="微软雅黑" pitchFamily="34" charset="-122"/>
              <a:ea typeface="微软雅黑" pitchFamily="34" charset="-122"/>
            </a:endParaRPr>
          </a:p>
        </p:txBody>
      </p:sp>
    </p:spTree>
    <p:extLst>
      <p:ext uri="{BB962C8B-B14F-4D97-AF65-F5344CB8AC3E}">
        <p14:creationId xmlns:p14="http://schemas.microsoft.com/office/powerpoint/2010/main" val="3453982158"/>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44"/>
                                        </p:tgtEl>
                                        <p:attrNameLst>
                                          <p:attrName>style.visibility</p:attrName>
                                        </p:attrNameLst>
                                      </p:cBhvr>
                                      <p:to>
                                        <p:strVal val="visible"/>
                                      </p:to>
                                    </p:set>
                                    <p:anim calcmode="lin" valueType="num">
                                      <p:cBhvr>
                                        <p:cTn id="13" dur="500" fill="hold"/>
                                        <p:tgtEl>
                                          <p:spTgt spid="44"/>
                                        </p:tgtEl>
                                        <p:attrNameLst>
                                          <p:attrName>ppt_w</p:attrName>
                                        </p:attrNameLst>
                                      </p:cBhvr>
                                      <p:tavLst>
                                        <p:tav tm="0">
                                          <p:val>
                                            <p:fltVal val="0"/>
                                          </p:val>
                                        </p:tav>
                                        <p:tav tm="100000">
                                          <p:val>
                                            <p:strVal val="#ppt_w"/>
                                          </p:val>
                                        </p:tav>
                                      </p:tavLst>
                                    </p:anim>
                                    <p:anim calcmode="lin" valueType="num">
                                      <p:cBhvr>
                                        <p:cTn id="14" dur="500" fill="hold"/>
                                        <p:tgtEl>
                                          <p:spTgt spid="44"/>
                                        </p:tgtEl>
                                        <p:attrNameLst>
                                          <p:attrName>ppt_h</p:attrName>
                                        </p:attrNameLst>
                                      </p:cBhvr>
                                      <p:tavLst>
                                        <p:tav tm="0">
                                          <p:val>
                                            <p:fltVal val="0"/>
                                          </p:val>
                                        </p:tav>
                                        <p:tav tm="100000">
                                          <p:val>
                                            <p:strVal val="#ppt_h"/>
                                          </p:val>
                                        </p:tav>
                                      </p:tavLst>
                                    </p:anim>
                                    <p:animEffect transition="in" filter="fade">
                                      <p:cBhvr>
                                        <p:cTn id="15" dur="500"/>
                                        <p:tgtEl>
                                          <p:spTgt spid="44"/>
                                        </p:tgtEl>
                                      </p:cBhvr>
                                    </p:animEffect>
                                  </p:childTnLst>
                                </p:cTn>
                              </p:par>
                              <p:par>
                                <p:cTn id="16" presetID="53" presetClass="entr" presetSubtype="16" fill="hold" grpId="0" nodeType="withEffect">
                                  <p:stCondLst>
                                    <p:cond delay="200"/>
                                  </p:stCondLst>
                                  <p:childTnLst>
                                    <p:set>
                                      <p:cBhvr>
                                        <p:cTn id="17" dur="1" fill="hold">
                                          <p:stCondLst>
                                            <p:cond delay="0"/>
                                          </p:stCondLst>
                                        </p:cTn>
                                        <p:tgtEl>
                                          <p:spTgt spid="45"/>
                                        </p:tgtEl>
                                        <p:attrNameLst>
                                          <p:attrName>style.visibility</p:attrName>
                                        </p:attrNameLst>
                                      </p:cBhvr>
                                      <p:to>
                                        <p:strVal val="visible"/>
                                      </p:to>
                                    </p:set>
                                    <p:anim calcmode="lin" valueType="num">
                                      <p:cBhvr>
                                        <p:cTn id="18" dur="500" fill="hold"/>
                                        <p:tgtEl>
                                          <p:spTgt spid="45"/>
                                        </p:tgtEl>
                                        <p:attrNameLst>
                                          <p:attrName>ppt_w</p:attrName>
                                        </p:attrNameLst>
                                      </p:cBhvr>
                                      <p:tavLst>
                                        <p:tav tm="0">
                                          <p:val>
                                            <p:fltVal val="0"/>
                                          </p:val>
                                        </p:tav>
                                        <p:tav tm="100000">
                                          <p:val>
                                            <p:strVal val="#ppt_w"/>
                                          </p:val>
                                        </p:tav>
                                      </p:tavLst>
                                    </p:anim>
                                    <p:anim calcmode="lin" valueType="num">
                                      <p:cBhvr>
                                        <p:cTn id="19" dur="500" fill="hold"/>
                                        <p:tgtEl>
                                          <p:spTgt spid="45"/>
                                        </p:tgtEl>
                                        <p:attrNameLst>
                                          <p:attrName>ppt_h</p:attrName>
                                        </p:attrNameLst>
                                      </p:cBhvr>
                                      <p:tavLst>
                                        <p:tav tm="0">
                                          <p:val>
                                            <p:fltVal val="0"/>
                                          </p:val>
                                        </p:tav>
                                        <p:tav tm="100000">
                                          <p:val>
                                            <p:strVal val="#ppt_h"/>
                                          </p:val>
                                        </p:tav>
                                      </p:tavLst>
                                    </p:anim>
                                    <p:animEffect transition="in" filter="fade">
                                      <p:cBhvr>
                                        <p:cTn id="20" dur="500"/>
                                        <p:tgtEl>
                                          <p:spTgt spid="45"/>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46"/>
                                        </p:tgtEl>
                                        <p:attrNameLst>
                                          <p:attrName>style.visibility</p:attrName>
                                        </p:attrNameLst>
                                      </p:cBhvr>
                                      <p:to>
                                        <p:strVal val="visible"/>
                                      </p:to>
                                    </p:set>
                                    <p:anim calcmode="lin" valueType="num">
                                      <p:cBhvr>
                                        <p:cTn id="23" dur="500" fill="hold"/>
                                        <p:tgtEl>
                                          <p:spTgt spid="46"/>
                                        </p:tgtEl>
                                        <p:attrNameLst>
                                          <p:attrName>ppt_w</p:attrName>
                                        </p:attrNameLst>
                                      </p:cBhvr>
                                      <p:tavLst>
                                        <p:tav tm="0">
                                          <p:val>
                                            <p:fltVal val="0"/>
                                          </p:val>
                                        </p:tav>
                                        <p:tav tm="100000">
                                          <p:val>
                                            <p:strVal val="#ppt_w"/>
                                          </p:val>
                                        </p:tav>
                                      </p:tavLst>
                                    </p:anim>
                                    <p:anim calcmode="lin" valueType="num">
                                      <p:cBhvr>
                                        <p:cTn id="24" dur="500" fill="hold"/>
                                        <p:tgtEl>
                                          <p:spTgt spid="46"/>
                                        </p:tgtEl>
                                        <p:attrNameLst>
                                          <p:attrName>ppt_h</p:attrName>
                                        </p:attrNameLst>
                                      </p:cBhvr>
                                      <p:tavLst>
                                        <p:tav tm="0">
                                          <p:val>
                                            <p:fltVal val="0"/>
                                          </p:val>
                                        </p:tav>
                                        <p:tav tm="100000">
                                          <p:val>
                                            <p:strVal val="#ppt_h"/>
                                          </p:val>
                                        </p:tav>
                                      </p:tavLst>
                                    </p:anim>
                                    <p:animEffect transition="in" filter="fade">
                                      <p:cBhvr>
                                        <p:cTn id="25" dur="500"/>
                                        <p:tgtEl>
                                          <p:spTgt spid="46"/>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47"/>
                                        </p:tgtEl>
                                        <p:attrNameLst>
                                          <p:attrName>style.visibility</p:attrName>
                                        </p:attrNameLst>
                                      </p:cBhvr>
                                      <p:to>
                                        <p:strVal val="visible"/>
                                      </p:to>
                                    </p:set>
                                    <p:anim calcmode="lin" valueType="num">
                                      <p:cBhvr>
                                        <p:cTn id="28" dur="500" fill="hold"/>
                                        <p:tgtEl>
                                          <p:spTgt spid="47"/>
                                        </p:tgtEl>
                                        <p:attrNameLst>
                                          <p:attrName>ppt_w</p:attrName>
                                        </p:attrNameLst>
                                      </p:cBhvr>
                                      <p:tavLst>
                                        <p:tav tm="0">
                                          <p:val>
                                            <p:fltVal val="0"/>
                                          </p:val>
                                        </p:tav>
                                        <p:tav tm="100000">
                                          <p:val>
                                            <p:strVal val="#ppt_w"/>
                                          </p:val>
                                        </p:tav>
                                      </p:tavLst>
                                    </p:anim>
                                    <p:anim calcmode="lin" valueType="num">
                                      <p:cBhvr>
                                        <p:cTn id="29" dur="500" fill="hold"/>
                                        <p:tgtEl>
                                          <p:spTgt spid="47"/>
                                        </p:tgtEl>
                                        <p:attrNameLst>
                                          <p:attrName>ppt_h</p:attrName>
                                        </p:attrNameLst>
                                      </p:cBhvr>
                                      <p:tavLst>
                                        <p:tav tm="0">
                                          <p:val>
                                            <p:fltVal val="0"/>
                                          </p:val>
                                        </p:tav>
                                        <p:tav tm="100000">
                                          <p:val>
                                            <p:strVal val="#ppt_h"/>
                                          </p:val>
                                        </p:tav>
                                      </p:tavLst>
                                    </p:anim>
                                    <p:animEffect transition="in" filter="fade">
                                      <p:cBhvr>
                                        <p:cTn id="30" dur="500"/>
                                        <p:tgtEl>
                                          <p:spTgt spid="47"/>
                                        </p:tgtEl>
                                      </p:cBhvr>
                                    </p:animEffect>
                                  </p:childTnLst>
                                </p:cTn>
                              </p:par>
                              <p:par>
                                <p:cTn id="31" presetID="53" presetClass="entr" presetSubtype="16" fill="hold" grpId="0" nodeType="withEffect">
                                  <p:stCondLst>
                                    <p:cond delay="400"/>
                                  </p:stCondLst>
                                  <p:childTnLst>
                                    <p:set>
                                      <p:cBhvr>
                                        <p:cTn id="32" dur="1" fill="hold">
                                          <p:stCondLst>
                                            <p:cond delay="0"/>
                                          </p:stCondLst>
                                        </p:cTn>
                                        <p:tgtEl>
                                          <p:spTgt spid="48"/>
                                        </p:tgtEl>
                                        <p:attrNameLst>
                                          <p:attrName>style.visibility</p:attrName>
                                        </p:attrNameLst>
                                      </p:cBhvr>
                                      <p:to>
                                        <p:strVal val="visible"/>
                                      </p:to>
                                    </p:set>
                                    <p:anim calcmode="lin" valueType="num">
                                      <p:cBhvr>
                                        <p:cTn id="33" dur="500" fill="hold"/>
                                        <p:tgtEl>
                                          <p:spTgt spid="48"/>
                                        </p:tgtEl>
                                        <p:attrNameLst>
                                          <p:attrName>ppt_w</p:attrName>
                                        </p:attrNameLst>
                                      </p:cBhvr>
                                      <p:tavLst>
                                        <p:tav tm="0">
                                          <p:val>
                                            <p:fltVal val="0"/>
                                          </p:val>
                                        </p:tav>
                                        <p:tav tm="100000">
                                          <p:val>
                                            <p:strVal val="#ppt_w"/>
                                          </p:val>
                                        </p:tav>
                                      </p:tavLst>
                                    </p:anim>
                                    <p:anim calcmode="lin" valueType="num">
                                      <p:cBhvr>
                                        <p:cTn id="34" dur="500" fill="hold"/>
                                        <p:tgtEl>
                                          <p:spTgt spid="48"/>
                                        </p:tgtEl>
                                        <p:attrNameLst>
                                          <p:attrName>ppt_h</p:attrName>
                                        </p:attrNameLst>
                                      </p:cBhvr>
                                      <p:tavLst>
                                        <p:tav tm="0">
                                          <p:val>
                                            <p:fltVal val="0"/>
                                          </p:val>
                                        </p:tav>
                                        <p:tav tm="100000">
                                          <p:val>
                                            <p:strVal val="#ppt_h"/>
                                          </p:val>
                                        </p:tav>
                                      </p:tavLst>
                                    </p:anim>
                                    <p:animEffect transition="in" filter="fade">
                                      <p:cBhvr>
                                        <p:cTn id="35" dur="500"/>
                                        <p:tgtEl>
                                          <p:spTgt spid="48"/>
                                        </p:tgtEl>
                                      </p:cBhvr>
                                    </p:animEffect>
                                  </p:childTnLst>
                                </p:cTn>
                              </p:par>
                              <p:par>
                                <p:cTn id="36" presetID="53" presetClass="entr" presetSubtype="16" fill="hold" nodeType="withEffect">
                                  <p:stCondLst>
                                    <p:cond delay="400"/>
                                  </p:stCondLst>
                                  <p:childTnLst>
                                    <p:set>
                                      <p:cBhvr>
                                        <p:cTn id="37" dur="1" fill="hold">
                                          <p:stCondLst>
                                            <p:cond delay="0"/>
                                          </p:stCondLst>
                                        </p:cTn>
                                        <p:tgtEl>
                                          <p:spTgt spid="49"/>
                                        </p:tgtEl>
                                        <p:attrNameLst>
                                          <p:attrName>style.visibility</p:attrName>
                                        </p:attrNameLst>
                                      </p:cBhvr>
                                      <p:to>
                                        <p:strVal val="visible"/>
                                      </p:to>
                                    </p:set>
                                    <p:anim calcmode="lin" valueType="num">
                                      <p:cBhvr>
                                        <p:cTn id="38" dur="500" fill="hold"/>
                                        <p:tgtEl>
                                          <p:spTgt spid="49"/>
                                        </p:tgtEl>
                                        <p:attrNameLst>
                                          <p:attrName>ppt_w</p:attrName>
                                        </p:attrNameLst>
                                      </p:cBhvr>
                                      <p:tavLst>
                                        <p:tav tm="0">
                                          <p:val>
                                            <p:fltVal val="0"/>
                                          </p:val>
                                        </p:tav>
                                        <p:tav tm="100000">
                                          <p:val>
                                            <p:strVal val="#ppt_w"/>
                                          </p:val>
                                        </p:tav>
                                      </p:tavLst>
                                    </p:anim>
                                    <p:anim calcmode="lin" valueType="num">
                                      <p:cBhvr>
                                        <p:cTn id="39" dur="500" fill="hold"/>
                                        <p:tgtEl>
                                          <p:spTgt spid="49"/>
                                        </p:tgtEl>
                                        <p:attrNameLst>
                                          <p:attrName>ppt_h</p:attrName>
                                        </p:attrNameLst>
                                      </p:cBhvr>
                                      <p:tavLst>
                                        <p:tav tm="0">
                                          <p:val>
                                            <p:fltVal val="0"/>
                                          </p:val>
                                        </p:tav>
                                        <p:tav tm="100000">
                                          <p:val>
                                            <p:strVal val="#ppt_h"/>
                                          </p:val>
                                        </p:tav>
                                      </p:tavLst>
                                    </p:anim>
                                    <p:animEffect transition="in" filter="fade">
                                      <p:cBhvr>
                                        <p:cTn id="40" dur="500"/>
                                        <p:tgtEl>
                                          <p:spTgt spid="49"/>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52"/>
                                        </p:tgtEl>
                                        <p:attrNameLst>
                                          <p:attrName>style.visibility</p:attrName>
                                        </p:attrNameLst>
                                      </p:cBhvr>
                                      <p:to>
                                        <p:strVal val="visible"/>
                                      </p:to>
                                    </p:set>
                                    <p:anim calcmode="lin" valueType="num">
                                      <p:cBhvr>
                                        <p:cTn id="43" dur="500" fill="hold"/>
                                        <p:tgtEl>
                                          <p:spTgt spid="52"/>
                                        </p:tgtEl>
                                        <p:attrNameLst>
                                          <p:attrName>ppt_w</p:attrName>
                                        </p:attrNameLst>
                                      </p:cBhvr>
                                      <p:tavLst>
                                        <p:tav tm="0">
                                          <p:val>
                                            <p:fltVal val="0"/>
                                          </p:val>
                                        </p:tav>
                                        <p:tav tm="100000">
                                          <p:val>
                                            <p:strVal val="#ppt_w"/>
                                          </p:val>
                                        </p:tav>
                                      </p:tavLst>
                                    </p:anim>
                                    <p:anim calcmode="lin" valueType="num">
                                      <p:cBhvr>
                                        <p:cTn id="44" dur="500" fill="hold"/>
                                        <p:tgtEl>
                                          <p:spTgt spid="52"/>
                                        </p:tgtEl>
                                        <p:attrNameLst>
                                          <p:attrName>ppt_h</p:attrName>
                                        </p:attrNameLst>
                                      </p:cBhvr>
                                      <p:tavLst>
                                        <p:tav tm="0">
                                          <p:val>
                                            <p:fltVal val="0"/>
                                          </p:val>
                                        </p:tav>
                                        <p:tav tm="100000">
                                          <p:val>
                                            <p:strVal val="#ppt_h"/>
                                          </p:val>
                                        </p:tav>
                                      </p:tavLst>
                                    </p:anim>
                                    <p:animEffect transition="in" filter="fade">
                                      <p:cBhvr>
                                        <p:cTn id="45" dur="500"/>
                                        <p:tgtEl>
                                          <p:spTgt spid="52"/>
                                        </p:tgtEl>
                                      </p:cBhvr>
                                    </p:animEffect>
                                  </p:childTnLst>
                                </p:cTn>
                              </p:par>
                              <p:par>
                                <p:cTn id="46" presetID="53" presetClass="entr" presetSubtype="16" fill="hold" grpId="0" nodeType="withEffect">
                                  <p:stCondLst>
                                    <p:cond delay="400"/>
                                  </p:stCondLst>
                                  <p:childTnLst>
                                    <p:set>
                                      <p:cBhvr>
                                        <p:cTn id="47" dur="1" fill="hold">
                                          <p:stCondLst>
                                            <p:cond delay="0"/>
                                          </p:stCondLst>
                                        </p:cTn>
                                        <p:tgtEl>
                                          <p:spTgt spid="53"/>
                                        </p:tgtEl>
                                        <p:attrNameLst>
                                          <p:attrName>style.visibility</p:attrName>
                                        </p:attrNameLst>
                                      </p:cBhvr>
                                      <p:to>
                                        <p:strVal val="visible"/>
                                      </p:to>
                                    </p:set>
                                    <p:anim calcmode="lin" valueType="num">
                                      <p:cBhvr>
                                        <p:cTn id="48" dur="500" fill="hold"/>
                                        <p:tgtEl>
                                          <p:spTgt spid="53"/>
                                        </p:tgtEl>
                                        <p:attrNameLst>
                                          <p:attrName>ppt_w</p:attrName>
                                        </p:attrNameLst>
                                      </p:cBhvr>
                                      <p:tavLst>
                                        <p:tav tm="0">
                                          <p:val>
                                            <p:fltVal val="0"/>
                                          </p:val>
                                        </p:tav>
                                        <p:tav tm="100000">
                                          <p:val>
                                            <p:strVal val="#ppt_w"/>
                                          </p:val>
                                        </p:tav>
                                      </p:tavLst>
                                    </p:anim>
                                    <p:anim calcmode="lin" valueType="num">
                                      <p:cBhvr>
                                        <p:cTn id="49" dur="500" fill="hold"/>
                                        <p:tgtEl>
                                          <p:spTgt spid="53"/>
                                        </p:tgtEl>
                                        <p:attrNameLst>
                                          <p:attrName>ppt_h</p:attrName>
                                        </p:attrNameLst>
                                      </p:cBhvr>
                                      <p:tavLst>
                                        <p:tav tm="0">
                                          <p:val>
                                            <p:fltVal val="0"/>
                                          </p:val>
                                        </p:tav>
                                        <p:tav tm="100000">
                                          <p:val>
                                            <p:strVal val="#ppt_h"/>
                                          </p:val>
                                        </p:tav>
                                      </p:tavLst>
                                    </p:anim>
                                    <p:animEffect transition="in" filter="fade">
                                      <p:cBhvr>
                                        <p:cTn id="50" dur="500"/>
                                        <p:tgtEl>
                                          <p:spTgt spid="53"/>
                                        </p:tgtEl>
                                      </p:cBhvr>
                                    </p:animEffect>
                                  </p:childTnLst>
                                </p:cTn>
                              </p:par>
                              <p:par>
                                <p:cTn id="51" presetID="53" presetClass="entr" presetSubtype="16" fill="hold" nodeType="withEffect">
                                  <p:stCondLst>
                                    <p:cond delay="0"/>
                                  </p:stCondLst>
                                  <p:childTnLst>
                                    <p:set>
                                      <p:cBhvr>
                                        <p:cTn id="52" dur="1" fill="hold">
                                          <p:stCondLst>
                                            <p:cond delay="0"/>
                                          </p:stCondLst>
                                        </p:cTn>
                                        <p:tgtEl>
                                          <p:spTgt spid="54"/>
                                        </p:tgtEl>
                                        <p:attrNameLst>
                                          <p:attrName>style.visibility</p:attrName>
                                        </p:attrNameLst>
                                      </p:cBhvr>
                                      <p:to>
                                        <p:strVal val="visible"/>
                                      </p:to>
                                    </p:set>
                                    <p:anim calcmode="lin" valueType="num">
                                      <p:cBhvr>
                                        <p:cTn id="53" dur="500" fill="hold"/>
                                        <p:tgtEl>
                                          <p:spTgt spid="54"/>
                                        </p:tgtEl>
                                        <p:attrNameLst>
                                          <p:attrName>ppt_w</p:attrName>
                                        </p:attrNameLst>
                                      </p:cBhvr>
                                      <p:tavLst>
                                        <p:tav tm="0">
                                          <p:val>
                                            <p:fltVal val="0"/>
                                          </p:val>
                                        </p:tav>
                                        <p:tav tm="100000">
                                          <p:val>
                                            <p:strVal val="#ppt_w"/>
                                          </p:val>
                                        </p:tav>
                                      </p:tavLst>
                                    </p:anim>
                                    <p:anim calcmode="lin" valueType="num">
                                      <p:cBhvr>
                                        <p:cTn id="54" dur="500" fill="hold"/>
                                        <p:tgtEl>
                                          <p:spTgt spid="54"/>
                                        </p:tgtEl>
                                        <p:attrNameLst>
                                          <p:attrName>ppt_h</p:attrName>
                                        </p:attrNameLst>
                                      </p:cBhvr>
                                      <p:tavLst>
                                        <p:tav tm="0">
                                          <p:val>
                                            <p:fltVal val="0"/>
                                          </p:val>
                                        </p:tav>
                                        <p:tav tm="100000">
                                          <p:val>
                                            <p:strVal val="#ppt_h"/>
                                          </p:val>
                                        </p:tav>
                                      </p:tavLst>
                                    </p:anim>
                                    <p:animEffect transition="in" filter="fade">
                                      <p:cBhvr>
                                        <p:cTn id="55" dur="500"/>
                                        <p:tgtEl>
                                          <p:spTgt spid="54"/>
                                        </p:tgtEl>
                                      </p:cBhvr>
                                    </p:animEffect>
                                  </p:childTnLst>
                                </p:cTn>
                              </p:par>
                              <p:par>
                                <p:cTn id="56" presetID="53" presetClass="entr" presetSubtype="16" fill="hold" nodeType="withEffect">
                                  <p:stCondLst>
                                    <p:cond delay="400"/>
                                  </p:stCondLst>
                                  <p:childTnLst>
                                    <p:set>
                                      <p:cBhvr>
                                        <p:cTn id="57" dur="1" fill="hold">
                                          <p:stCondLst>
                                            <p:cond delay="0"/>
                                          </p:stCondLst>
                                        </p:cTn>
                                        <p:tgtEl>
                                          <p:spTgt spid="57"/>
                                        </p:tgtEl>
                                        <p:attrNameLst>
                                          <p:attrName>style.visibility</p:attrName>
                                        </p:attrNameLst>
                                      </p:cBhvr>
                                      <p:to>
                                        <p:strVal val="visible"/>
                                      </p:to>
                                    </p:set>
                                    <p:anim calcmode="lin" valueType="num">
                                      <p:cBhvr>
                                        <p:cTn id="58" dur="500" fill="hold"/>
                                        <p:tgtEl>
                                          <p:spTgt spid="57"/>
                                        </p:tgtEl>
                                        <p:attrNameLst>
                                          <p:attrName>ppt_w</p:attrName>
                                        </p:attrNameLst>
                                      </p:cBhvr>
                                      <p:tavLst>
                                        <p:tav tm="0">
                                          <p:val>
                                            <p:fltVal val="0"/>
                                          </p:val>
                                        </p:tav>
                                        <p:tav tm="100000">
                                          <p:val>
                                            <p:strVal val="#ppt_w"/>
                                          </p:val>
                                        </p:tav>
                                      </p:tavLst>
                                    </p:anim>
                                    <p:anim calcmode="lin" valueType="num">
                                      <p:cBhvr>
                                        <p:cTn id="59" dur="500" fill="hold"/>
                                        <p:tgtEl>
                                          <p:spTgt spid="57"/>
                                        </p:tgtEl>
                                        <p:attrNameLst>
                                          <p:attrName>ppt_h</p:attrName>
                                        </p:attrNameLst>
                                      </p:cBhvr>
                                      <p:tavLst>
                                        <p:tav tm="0">
                                          <p:val>
                                            <p:fltVal val="0"/>
                                          </p:val>
                                        </p:tav>
                                        <p:tav tm="100000">
                                          <p:val>
                                            <p:strVal val="#ppt_h"/>
                                          </p:val>
                                        </p:tav>
                                      </p:tavLst>
                                    </p:anim>
                                    <p:animEffect transition="in" filter="fade">
                                      <p:cBhvr>
                                        <p:cTn id="60" dur="500"/>
                                        <p:tgtEl>
                                          <p:spTgt spid="57"/>
                                        </p:tgtEl>
                                      </p:cBhvr>
                                    </p:animEffect>
                                  </p:childTnLst>
                                </p:cTn>
                              </p:par>
                              <p:par>
                                <p:cTn id="61" presetID="53" presetClass="entr" presetSubtype="16" fill="hold" nodeType="withEffect">
                                  <p:stCondLst>
                                    <p:cond delay="200"/>
                                  </p:stCondLst>
                                  <p:childTnLst>
                                    <p:set>
                                      <p:cBhvr>
                                        <p:cTn id="62" dur="1" fill="hold">
                                          <p:stCondLst>
                                            <p:cond delay="0"/>
                                          </p:stCondLst>
                                        </p:cTn>
                                        <p:tgtEl>
                                          <p:spTgt spid="60"/>
                                        </p:tgtEl>
                                        <p:attrNameLst>
                                          <p:attrName>style.visibility</p:attrName>
                                        </p:attrNameLst>
                                      </p:cBhvr>
                                      <p:to>
                                        <p:strVal val="visible"/>
                                      </p:to>
                                    </p:set>
                                    <p:anim calcmode="lin" valueType="num">
                                      <p:cBhvr>
                                        <p:cTn id="63" dur="500" fill="hold"/>
                                        <p:tgtEl>
                                          <p:spTgt spid="60"/>
                                        </p:tgtEl>
                                        <p:attrNameLst>
                                          <p:attrName>ppt_w</p:attrName>
                                        </p:attrNameLst>
                                      </p:cBhvr>
                                      <p:tavLst>
                                        <p:tav tm="0">
                                          <p:val>
                                            <p:fltVal val="0"/>
                                          </p:val>
                                        </p:tav>
                                        <p:tav tm="100000">
                                          <p:val>
                                            <p:strVal val="#ppt_w"/>
                                          </p:val>
                                        </p:tav>
                                      </p:tavLst>
                                    </p:anim>
                                    <p:anim calcmode="lin" valueType="num">
                                      <p:cBhvr>
                                        <p:cTn id="64" dur="500" fill="hold"/>
                                        <p:tgtEl>
                                          <p:spTgt spid="60"/>
                                        </p:tgtEl>
                                        <p:attrNameLst>
                                          <p:attrName>ppt_h</p:attrName>
                                        </p:attrNameLst>
                                      </p:cBhvr>
                                      <p:tavLst>
                                        <p:tav tm="0">
                                          <p:val>
                                            <p:fltVal val="0"/>
                                          </p:val>
                                        </p:tav>
                                        <p:tav tm="100000">
                                          <p:val>
                                            <p:strVal val="#ppt_h"/>
                                          </p:val>
                                        </p:tav>
                                      </p:tavLst>
                                    </p:anim>
                                    <p:animEffect transition="in" filter="fade">
                                      <p:cBhvr>
                                        <p:cTn id="65" dur="500"/>
                                        <p:tgtEl>
                                          <p:spTgt spid="60"/>
                                        </p:tgtEl>
                                      </p:cBhvr>
                                    </p:animEffect>
                                  </p:childTnLst>
                                </p:cTn>
                              </p:par>
                              <p:par>
                                <p:cTn id="66" presetID="53" presetClass="entr" presetSubtype="16" fill="hold" grpId="0" nodeType="withEffect">
                                  <p:stCondLst>
                                    <p:cond delay="200"/>
                                  </p:stCondLst>
                                  <p:childTnLst>
                                    <p:set>
                                      <p:cBhvr>
                                        <p:cTn id="67" dur="1" fill="hold">
                                          <p:stCondLst>
                                            <p:cond delay="0"/>
                                          </p:stCondLst>
                                        </p:cTn>
                                        <p:tgtEl>
                                          <p:spTgt spid="63"/>
                                        </p:tgtEl>
                                        <p:attrNameLst>
                                          <p:attrName>style.visibility</p:attrName>
                                        </p:attrNameLst>
                                      </p:cBhvr>
                                      <p:to>
                                        <p:strVal val="visible"/>
                                      </p:to>
                                    </p:set>
                                    <p:anim calcmode="lin" valueType="num">
                                      <p:cBhvr>
                                        <p:cTn id="68" dur="500" fill="hold"/>
                                        <p:tgtEl>
                                          <p:spTgt spid="63"/>
                                        </p:tgtEl>
                                        <p:attrNameLst>
                                          <p:attrName>ppt_w</p:attrName>
                                        </p:attrNameLst>
                                      </p:cBhvr>
                                      <p:tavLst>
                                        <p:tav tm="0">
                                          <p:val>
                                            <p:fltVal val="0"/>
                                          </p:val>
                                        </p:tav>
                                        <p:tav tm="100000">
                                          <p:val>
                                            <p:strVal val="#ppt_w"/>
                                          </p:val>
                                        </p:tav>
                                      </p:tavLst>
                                    </p:anim>
                                    <p:anim calcmode="lin" valueType="num">
                                      <p:cBhvr>
                                        <p:cTn id="69" dur="500" fill="hold"/>
                                        <p:tgtEl>
                                          <p:spTgt spid="63"/>
                                        </p:tgtEl>
                                        <p:attrNameLst>
                                          <p:attrName>ppt_h</p:attrName>
                                        </p:attrNameLst>
                                      </p:cBhvr>
                                      <p:tavLst>
                                        <p:tav tm="0">
                                          <p:val>
                                            <p:fltVal val="0"/>
                                          </p:val>
                                        </p:tav>
                                        <p:tav tm="100000">
                                          <p:val>
                                            <p:strVal val="#ppt_h"/>
                                          </p:val>
                                        </p:tav>
                                      </p:tavLst>
                                    </p:anim>
                                    <p:animEffect transition="in" filter="fade">
                                      <p:cBhvr>
                                        <p:cTn id="70" dur="500"/>
                                        <p:tgtEl>
                                          <p:spTgt spid="63"/>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64"/>
                                        </p:tgtEl>
                                        <p:attrNameLst>
                                          <p:attrName>style.visibility</p:attrName>
                                        </p:attrNameLst>
                                      </p:cBhvr>
                                      <p:to>
                                        <p:strVal val="visible"/>
                                      </p:to>
                                    </p:set>
                                    <p:anim calcmode="lin" valueType="num">
                                      <p:cBhvr>
                                        <p:cTn id="73" dur="500" fill="hold"/>
                                        <p:tgtEl>
                                          <p:spTgt spid="64"/>
                                        </p:tgtEl>
                                        <p:attrNameLst>
                                          <p:attrName>ppt_w</p:attrName>
                                        </p:attrNameLst>
                                      </p:cBhvr>
                                      <p:tavLst>
                                        <p:tav tm="0">
                                          <p:val>
                                            <p:fltVal val="0"/>
                                          </p:val>
                                        </p:tav>
                                        <p:tav tm="100000">
                                          <p:val>
                                            <p:strVal val="#ppt_w"/>
                                          </p:val>
                                        </p:tav>
                                      </p:tavLst>
                                    </p:anim>
                                    <p:anim calcmode="lin" valueType="num">
                                      <p:cBhvr>
                                        <p:cTn id="74" dur="500" fill="hold"/>
                                        <p:tgtEl>
                                          <p:spTgt spid="64"/>
                                        </p:tgtEl>
                                        <p:attrNameLst>
                                          <p:attrName>ppt_h</p:attrName>
                                        </p:attrNameLst>
                                      </p:cBhvr>
                                      <p:tavLst>
                                        <p:tav tm="0">
                                          <p:val>
                                            <p:fltVal val="0"/>
                                          </p:val>
                                        </p:tav>
                                        <p:tav tm="100000">
                                          <p:val>
                                            <p:strVal val="#ppt_h"/>
                                          </p:val>
                                        </p:tav>
                                      </p:tavLst>
                                    </p:anim>
                                    <p:animEffect transition="in" filter="fade">
                                      <p:cBhvr>
                                        <p:cTn id="75" dur="500"/>
                                        <p:tgtEl>
                                          <p:spTgt spid="64"/>
                                        </p:tgtEl>
                                      </p:cBhvr>
                                    </p:animEffect>
                                  </p:childTnLst>
                                </p:cTn>
                              </p:par>
                              <p:par>
                                <p:cTn id="76" presetID="53" presetClass="entr" presetSubtype="16" fill="hold" nodeType="withEffect">
                                  <p:stCondLst>
                                    <p:cond delay="400"/>
                                  </p:stCondLst>
                                  <p:childTnLst>
                                    <p:set>
                                      <p:cBhvr>
                                        <p:cTn id="77" dur="1" fill="hold">
                                          <p:stCondLst>
                                            <p:cond delay="0"/>
                                          </p:stCondLst>
                                        </p:cTn>
                                        <p:tgtEl>
                                          <p:spTgt spid="65"/>
                                        </p:tgtEl>
                                        <p:attrNameLst>
                                          <p:attrName>style.visibility</p:attrName>
                                        </p:attrNameLst>
                                      </p:cBhvr>
                                      <p:to>
                                        <p:strVal val="visible"/>
                                      </p:to>
                                    </p:set>
                                    <p:anim calcmode="lin" valueType="num">
                                      <p:cBhvr>
                                        <p:cTn id="78" dur="500" fill="hold"/>
                                        <p:tgtEl>
                                          <p:spTgt spid="65"/>
                                        </p:tgtEl>
                                        <p:attrNameLst>
                                          <p:attrName>ppt_w</p:attrName>
                                        </p:attrNameLst>
                                      </p:cBhvr>
                                      <p:tavLst>
                                        <p:tav tm="0">
                                          <p:val>
                                            <p:fltVal val="0"/>
                                          </p:val>
                                        </p:tav>
                                        <p:tav tm="100000">
                                          <p:val>
                                            <p:strVal val="#ppt_w"/>
                                          </p:val>
                                        </p:tav>
                                      </p:tavLst>
                                    </p:anim>
                                    <p:anim calcmode="lin" valueType="num">
                                      <p:cBhvr>
                                        <p:cTn id="79" dur="500" fill="hold"/>
                                        <p:tgtEl>
                                          <p:spTgt spid="65"/>
                                        </p:tgtEl>
                                        <p:attrNameLst>
                                          <p:attrName>ppt_h</p:attrName>
                                        </p:attrNameLst>
                                      </p:cBhvr>
                                      <p:tavLst>
                                        <p:tav tm="0">
                                          <p:val>
                                            <p:fltVal val="0"/>
                                          </p:val>
                                        </p:tav>
                                        <p:tav tm="100000">
                                          <p:val>
                                            <p:strVal val="#ppt_h"/>
                                          </p:val>
                                        </p:tav>
                                      </p:tavLst>
                                    </p:anim>
                                    <p:animEffect transition="in" filter="fade">
                                      <p:cBhvr>
                                        <p:cTn id="80" dur="500"/>
                                        <p:tgtEl>
                                          <p:spTgt spid="65"/>
                                        </p:tgtEl>
                                      </p:cBhvr>
                                    </p:animEffect>
                                  </p:childTnLst>
                                </p:cTn>
                              </p:par>
                              <p:par>
                                <p:cTn id="81" presetID="53" presetClass="entr" presetSubtype="16" fill="hold" grpId="0" nodeType="withEffect">
                                  <p:stCondLst>
                                    <p:cond delay="400"/>
                                  </p:stCondLst>
                                  <p:childTnLst>
                                    <p:set>
                                      <p:cBhvr>
                                        <p:cTn id="82" dur="1" fill="hold">
                                          <p:stCondLst>
                                            <p:cond delay="0"/>
                                          </p:stCondLst>
                                        </p:cTn>
                                        <p:tgtEl>
                                          <p:spTgt spid="68"/>
                                        </p:tgtEl>
                                        <p:attrNameLst>
                                          <p:attrName>style.visibility</p:attrName>
                                        </p:attrNameLst>
                                      </p:cBhvr>
                                      <p:to>
                                        <p:strVal val="visible"/>
                                      </p:to>
                                    </p:set>
                                    <p:anim calcmode="lin" valueType="num">
                                      <p:cBhvr>
                                        <p:cTn id="83" dur="500" fill="hold"/>
                                        <p:tgtEl>
                                          <p:spTgt spid="68"/>
                                        </p:tgtEl>
                                        <p:attrNameLst>
                                          <p:attrName>ppt_w</p:attrName>
                                        </p:attrNameLst>
                                      </p:cBhvr>
                                      <p:tavLst>
                                        <p:tav tm="0">
                                          <p:val>
                                            <p:fltVal val="0"/>
                                          </p:val>
                                        </p:tav>
                                        <p:tav tm="100000">
                                          <p:val>
                                            <p:strVal val="#ppt_w"/>
                                          </p:val>
                                        </p:tav>
                                      </p:tavLst>
                                    </p:anim>
                                    <p:anim calcmode="lin" valueType="num">
                                      <p:cBhvr>
                                        <p:cTn id="84" dur="500" fill="hold"/>
                                        <p:tgtEl>
                                          <p:spTgt spid="68"/>
                                        </p:tgtEl>
                                        <p:attrNameLst>
                                          <p:attrName>ppt_h</p:attrName>
                                        </p:attrNameLst>
                                      </p:cBhvr>
                                      <p:tavLst>
                                        <p:tav tm="0">
                                          <p:val>
                                            <p:fltVal val="0"/>
                                          </p:val>
                                        </p:tav>
                                        <p:tav tm="100000">
                                          <p:val>
                                            <p:strVal val="#ppt_h"/>
                                          </p:val>
                                        </p:tav>
                                      </p:tavLst>
                                    </p:anim>
                                    <p:animEffect transition="in" filter="fade">
                                      <p:cBhvr>
                                        <p:cTn id="85" dur="500"/>
                                        <p:tgtEl>
                                          <p:spTgt spid="68"/>
                                        </p:tgtEl>
                                      </p:cBhvr>
                                    </p:animEffect>
                                  </p:childTnLst>
                                </p:cTn>
                              </p:par>
                              <p:par>
                                <p:cTn id="86" presetID="53" presetClass="entr" presetSubtype="16" fill="hold" grpId="0" nodeType="withEffect">
                                  <p:stCondLst>
                                    <p:cond delay="200"/>
                                  </p:stCondLst>
                                  <p:childTnLst>
                                    <p:set>
                                      <p:cBhvr>
                                        <p:cTn id="87" dur="1" fill="hold">
                                          <p:stCondLst>
                                            <p:cond delay="0"/>
                                          </p:stCondLst>
                                        </p:cTn>
                                        <p:tgtEl>
                                          <p:spTgt spid="69"/>
                                        </p:tgtEl>
                                        <p:attrNameLst>
                                          <p:attrName>style.visibility</p:attrName>
                                        </p:attrNameLst>
                                      </p:cBhvr>
                                      <p:to>
                                        <p:strVal val="visible"/>
                                      </p:to>
                                    </p:set>
                                    <p:anim calcmode="lin" valueType="num">
                                      <p:cBhvr>
                                        <p:cTn id="88" dur="500" fill="hold"/>
                                        <p:tgtEl>
                                          <p:spTgt spid="69"/>
                                        </p:tgtEl>
                                        <p:attrNameLst>
                                          <p:attrName>ppt_w</p:attrName>
                                        </p:attrNameLst>
                                      </p:cBhvr>
                                      <p:tavLst>
                                        <p:tav tm="0">
                                          <p:val>
                                            <p:fltVal val="0"/>
                                          </p:val>
                                        </p:tav>
                                        <p:tav tm="100000">
                                          <p:val>
                                            <p:strVal val="#ppt_w"/>
                                          </p:val>
                                        </p:tav>
                                      </p:tavLst>
                                    </p:anim>
                                    <p:anim calcmode="lin" valueType="num">
                                      <p:cBhvr>
                                        <p:cTn id="89" dur="500" fill="hold"/>
                                        <p:tgtEl>
                                          <p:spTgt spid="69"/>
                                        </p:tgtEl>
                                        <p:attrNameLst>
                                          <p:attrName>ppt_h</p:attrName>
                                        </p:attrNameLst>
                                      </p:cBhvr>
                                      <p:tavLst>
                                        <p:tav tm="0">
                                          <p:val>
                                            <p:fltVal val="0"/>
                                          </p:val>
                                        </p:tav>
                                        <p:tav tm="100000">
                                          <p:val>
                                            <p:strVal val="#ppt_h"/>
                                          </p:val>
                                        </p:tav>
                                      </p:tavLst>
                                    </p:anim>
                                    <p:animEffect transition="in" filter="fade">
                                      <p:cBhvr>
                                        <p:cTn id="90" dur="500"/>
                                        <p:tgtEl>
                                          <p:spTgt spid="69"/>
                                        </p:tgtEl>
                                      </p:cBhvr>
                                    </p:animEffect>
                                  </p:childTnLst>
                                </p:cTn>
                              </p:par>
                            </p:childTnLst>
                          </p:cTn>
                        </p:par>
                        <p:par>
                          <p:cTn id="91" fill="hold">
                            <p:stCondLst>
                              <p:cond delay="1400"/>
                            </p:stCondLst>
                            <p:childTnLst>
                              <p:par>
                                <p:cTn id="92" presetID="56" presetClass="entr" presetSubtype="0" fill="hold" grpId="0" nodeType="afterEffect">
                                  <p:stCondLst>
                                    <p:cond delay="0"/>
                                  </p:stCondLst>
                                  <p:iterate type="lt">
                                    <p:tmPct val="10000"/>
                                  </p:iterate>
                                  <p:childTnLst>
                                    <p:set>
                                      <p:cBhvr>
                                        <p:cTn id="93" dur="1" fill="hold">
                                          <p:stCondLst>
                                            <p:cond delay="0"/>
                                          </p:stCondLst>
                                        </p:cTn>
                                        <p:tgtEl>
                                          <p:spTgt spid="42"/>
                                        </p:tgtEl>
                                        <p:attrNameLst>
                                          <p:attrName>style.visibility</p:attrName>
                                        </p:attrNameLst>
                                      </p:cBhvr>
                                      <p:to>
                                        <p:strVal val="visible"/>
                                      </p:to>
                                    </p:set>
                                    <p:anim by="(-#ppt_w*2)" calcmode="lin" valueType="num">
                                      <p:cBhvr rctx="PPT">
                                        <p:cTn id="94" dur="250" autoRev="1" fill="hold">
                                          <p:stCondLst>
                                            <p:cond delay="0"/>
                                          </p:stCondLst>
                                        </p:cTn>
                                        <p:tgtEl>
                                          <p:spTgt spid="42"/>
                                        </p:tgtEl>
                                        <p:attrNameLst>
                                          <p:attrName>ppt_w</p:attrName>
                                        </p:attrNameLst>
                                      </p:cBhvr>
                                    </p:anim>
                                    <p:anim by="(#ppt_w*0.50)" calcmode="lin" valueType="num">
                                      <p:cBhvr>
                                        <p:cTn id="95" dur="250" decel="50000" autoRev="1" fill="hold">
                                          <p:stCondLst>
                                            <p:cond delay="0"/>
                                          </p:stCondLst>
                                        </p:cTn>
                                        <p:tgtEl>
                                          <p:spTgt spid="42"/>
                                        </p:tgtEl>
                                        <p:attrNameLst>
                                          <p:attrName>ppt_x</p:attrName>
                                        </p:attrNameLst>
                                      </p:cBhvr>
                                    </p:anim>
                                    <p:anim from="(-#ppt_h/2)" to="(#ppt_y)" calcmode="lin" valueType="num">
                                      <p:cBhvr>
                                        <p:cTn id="96" dur="500" fill="hold">
                                          <p:stCondLst>
                                            <p:cond delay="0"/>
                                          </p:stCondLst>
                                        </p:cTn>
                                        <p:tgtEl>
                                          <p:spTgt spid="42"/>
                                        </p:tgtEl>
                                        <p:attrNameLst>
                                          <p:attrName>ppt_y</p:attrName>
                                        </p:attrNameLst>
                                      </p:cBhvr>
                                    </p:anim>
                                    <p:animRot by="21600000">
                                      <p:cBhvr>
                                        <p:cTn id="97" dur="500" fill="hold">
                                          <p:stCondLst>
                                            <p:cond delay="0"/>
                                          </p:stCondLst>
                                        </p:cTn>
                                        <p:tgtEl>
                                          <p:spTgt spid="42"/>
                                        </p:tgtEl>
                                        <p:attrNameLst>
                                          <p:attrName>r</p:attrName>
                                        </p:attrNameLst>
                                      </p:cBhvr>
                                    </p:animRot>
                                  </p:childTnLst>
                                </p:cTn>
                              </p:par>
                            </p:childTnLst>
                          </p:cTn>
                        </p:par>
                        <p:par>
                          <p:cTn id="98" fill="hold">
                            <p:stCondLst>
                              <p:cond delay="2050"/>
                            </p:stCondLst>
                            <p:childTnLst>
                              <p:par>
                                <p:cTn id="99" presetID="56" presetClass="entr" presetSubtype="0" fill="hold" grpId="0" nodeType="afterEffect">
                                  <p:stCondLst>
                                    <p:cond delay="0"/>
                                  </p:stCondLst>
                                  <p:iterate type="lt">
                                    <p:tmPct val="10000"/>
                                  </p:iterate>
                                  <p:childTnLst>
                                    <p:set>
                                      <p:cBhvr>
                                        <p:cTn id="100" dur="1" fill="hold">
                                          <p:stCondLst>
                                            <p:cond delay="0"/>
                                          </p:stCondLst>
                                        </p:cTn>
                                        <p:tgtEl>
                                          <p:spTgt spid="43"/>
                                        </p:tgtEl>
                                        <p:attrNameLst>
                                          <p:attrName>style.visibility</p:attrName>
                                        </p:attrNameLst>
                                      </p:cBhvr>
                                      <p:to>
                                        <p:strVal val="visible"/>
                                      </p:to>
                                    </p:set>
                                    <p:anim by="(-#ppt_w*2)" calcmode="lin" valueType="num">
                                      <p:cBhvr rctx="PPT">
                                        <p:cTn id="101" dur="250" autoRev="1" fill="hold">
                                          <p:stCondLst>
                                            <p:cond delay="0"/>
                                          </p:stCondLst>
                                        </p:cTn>
                                        <p:tgtEl>
                                          <p:spTgt spid="43"/>
                                        </p:tgtEl>
                                        <p:attrNameLst>
                                          <p:attrName>ppt_w</p:attrName>
                                        </p:attrNameLst>
                                      </p:cBhvr>
                                    </p:anim>
                                    <p:anim by="(#ppt_w*0.50)" calcmode="lin" valueType="num">
                                      <p:cBhvr>
                                        <p:cTn id="102" dur="250" decel="50000" autoRev="1" fill="hold">
                                          <p:stCondLst>
                                            <p:cond delay="0"/>
                                          </p:stCondLst>
                                        </p:cTn>
                                        <p:tgtEl>
                                          <p:spTgt spid="43"/>
                                        </p:tgtEl>
                                        <p:attrNameLst>
                                          <p:attrName>ppt_x</p:attrName>
                                        </p:attrNameLst>
                                      </p:cBhvr>
                                    </p:anim>
                                    <p:anim from="(-#ppt_h/2)" to="(#ppt_y)" calcmode="lin" valueType="num">
                                      <p:cBhvr>
                                        <p:cTn id="103" dur="500" fill="hold">
                                          <p:stCondLst>
                                            <p:cond delay="0"/>
                                          </p:stCondLst>
                                        </p:cTn>
                                        <p:tgtEl>
                                          <p:spTgt spid="43"/>
                                        </p:tgtEl>
                                        <p:attrNameLst>
                                          <p:attrName>ppt_y</p:attrName>
                                        </p:attrNameLst>
                                      </p:cBhvr>
                                    </p:anim>
                                    <p:animRot by="21600000">
                                      <p:cBhvr>
                                        <p:cTn id="104" dur="500" fill="hold">
                                          <p:stCondLst>
                                            <p:cond delay="0"/>
                                          </p:stCondLst>
                                        </p:cTn>
                                        <p:tgtEl>
                                          <p:spTgt spid="43"/>
                                        </p:tgtEl>
                                        <p:attrNameLst>
                                          <p:attrName>r</p:attrName>
                                        </p:attrNameLst>
                                      </p:cBhvr>
                                    </p:animRot>
                                  </p:childTnLst>
                                </p:cTn>
                              </p:par>
                            </p:childTnLst>
                          </p:cTn>
                        </p:par>
                        <p:par>
                          <p:cTn id="105" fill="hold">
                            <p:stCondLst>
                              <p:cond delay="2700"/>
                            </p:stCondLst>
                            <p:childTnLst>
                              <p:par>
                                <p:cTn id="106" presetID="22" presetClass="entr" presetSubtype="8" fill="hold" grpId="0" nodeType="afterEffect">
                                  <p:stCondLst>
                                    <p:cond delay="0"/>
                                  </p:stCondLst>
                                  <p:iterate type="lt">
                                    <p:tmPct val="30000"/>
                                  </p:iterate>
                                  <p:childTnLst>
                                    <p:set>
                                      <p:cBhvr>
                                        <p:cTn id="107" dur="1" fill="hold">
                                          <p:stCondLst>
                                            <p:cond delay="0"/>
                                          </p:stCondLst>
                                        </p:cTn>
                                        <p:tgtEl>
                                          <p:spTgt spid="70"/>
                                        </p:tgtEl>
                                        <p:attrNameLst>
                                          <p:attrName>style.visibility</p:attrName>
                                        </p:attrNameLst>
                                      </p:cBhvr>
                                      <p:to>
                                        <p:strVal val="visible"/>
                                      </p:to>
                                    </p:set>
                                    <p:animEffect transition="in" filter="wipe(left)">
                                      <p:cBhvr>
                                        <p:cTn id="108" dur="100"/>
                                        <p:tgtEl>
                                          <p:spTgt spid="70"/>
                                        </p:tgtEl>
                                      </p:cBhvr>
                                    </p:animEffect>
                                  </p:childTnLst>
                                </p:cTn>
                              </p:par>
                              <p:par>
                                <p:cTn id="109" presetID="36" presetClass="emph" presetSubtype="0" fill="hold" grpId="1" nodeType="withEffect">
                                  <p:stCondLst>
                                    <p:cond delay="0"/>
                                  </p:stCondLst>
                                  <p:iterate type="lt">
                                    <p:tmPct val="30000"/>
                                  </p:iterate>
                                  <p:childTnLst>
                                    <p:animScale>
                                      <p:cBhvr>
                                        <p:cTn id="110" dur="50" autoRev="1" fill="hold">
                                          <p:stCondLst>
                                            <p:cond delay="0"/>
                                          </p:stCondLst>
                                        </p:cTn>
                                        <p:tgtEl>
                                          <p:spTgt spid="70"/>
                                        </p:tgtEl>
                                      </p:cBhvr>
                                      <p:to x="80000" y="100000"/>
                                    </p:animScale>
                                    <p:anim by="(#ppt_w*0.10)" calcmode="lin" valueType="num">
                                      <p:cBhvr>
                                        <p:cTn id="111" dur="50" autoRev="1" fill="hold">
                                          <p:stCondLst>
                                            <p:cond delay="0"/>
                                          </p:stCondLst>
                                        </p:cTn>
                                        <p:tgtEl>
                                          <p:spTgt spid="70"/>
                                        </p:tgtEl>
                                        <p:attrNameLst>
                                          <p:attrName>ppt_x</p:attrName>
                                        </p:attrNameLst>
                                      </p:cBhvr>
                                    </p:anim>
                                    <p:anim by="(-#ppt_w*0.10)" calcmode="lin" valueType="num">
                                      <p:cBhvr>
                                        <p:cTn id="112" dur="50" autoRev="1" fill="hold">
                                          <p:stCondLst>
                                            <p:cond delay="0"/>
                                          </p:stCondLst>
                                        </p:cTn>
                                        <p:tgtEl>
                                          <p:spTgt spid="70"/>
                                        </p:tgtEl>
                                        <p:attrNameLst>
                                          <p:attrName>ppt_y</p:attrName>
                                        </p:attrNameLst>
                                      </p:cBhvr>
                                    </p:anim>
                                    <p:animRot by="-480000">
                                      <p:cBhvr>
                                        <p:cTn id="113" dur="50" autoRev="1" fill="hold">
                                          <p:stCondLst>
                                            <p:cond delay="0"/>
                                          </p:stCondLst>
                                        </p:cTn>
                                        <p:tgtEl>
                                          <p:spTgt spid="7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42" grpId="0"/>
      <p:bldP spid="43" grpId="0"/>
      <p:bldP spid="44" grpId="0"/>
      <p:bldP spid="45" grpId="0"/>
      <p:bldP spid="46" grpId="0"/>
      <p:bldP spid="47" grpId="0"/>
      <p:bldP spid="48" grpId="0"/>
      <p:bldP spid="52" grpId="0" animBg="1"/>
      <p:bldP spid="53" grpId="0" animBg="1"/>
      <p:bldP spid="63" grpId="0" animBg="1"/>
      <p:bldP spid="64" grpId="0" animBg="1"/>
      <p:bldP spid="68" grpId="0" animBg="1"/>
      <p:bldP spid="69" grpId="0" animBg="1"/>
      <p:bldP spid="70" grpId="0"/>
      <p:bldP spid="70"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59972" y="1153828"/>
            <a:ext cx="2715343" cy="2714990"/>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5842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lvl="0" algn="ctr"/>
            <a:r>
              <a:rPr lang="en-US" altLang="zh-CN" sz="4800" dirty="0">
                <a:ln w="12700">
                  <a:noFill/>
                </a:ln>
                <a:solidFill>
                  <a:srgbClr val="0070C0"/>
                </a:solidFill>
                <a:latin typeface="Impact" panose="020B0806030902050204" pitchFamily="34" charset="0"/>
                <a:ea typeface="微软雅黑" pitchFamily="34" charset="-122"/>
              </a:rPr>
              <a:t>Part</a:t>
            </a:r>
            <a:r>
              <a:rPr lang="en-US" altLang="zh-CN" sz="4800" dirty="0">
                <a:ln w="12700">
                  <a:noFill/>
                </a:ln>
                <a:solidFill>
                  <a:srgbClr val="0070C0"/>
                </a:solidFill>
                <a:latin typeface="Helvetica Neue Condensed" pitchFamily="50" charset="0"/>
                <a:ea typeface="微软雅黑" pitchFamily="34" charset="-122"/>
              </a:rPr>
              <a:t> </a:t>
            </a:r>
            <a:r>
              <a:rPr lang="en-US" altLang="zh-CN" sz="4800" dirty="0">
                <a:ln w="12700">
                  <a:noFill/>
                </a:ln>
                <a:solidFill>
                  <a:srgbClr val="0070C0"/>
                </a:solidFill>
                <a:latin typeface="Impact" panose="020B0806030902050204" pitchFamily="34" charset="0"/>
                <a:ea typeface="微软雅黑" pitchFamily="34" charset="-122"/>
              </a:rPr>
              <a:t>1</a:t>
            </a:r>
            <a:endParaRPr lang="zh-CN" altLang="en-US" sz="4800" dirty="0">
              <a:ln w="12700">
                <a:noFill/>
              </a:ln>
              <a:solidFill>
                <a:srgbClr val="0070C0"/>
              </a:solidFill>
              <a:latin typeface="Impact" panose="020B0806030902050204" pitchFamily="34" charset="0"/>
              <a:ea typeface="微软雅黑" pitchFamily="34" charset="-122"/>
            </a:endParaRPr>
          </a:p>
        </p:txBody>
      </p:sp>
      <p:sp>
        <p:nvSpPr>
          <p:cNvPr id="12" name="Freeform 6"/>
          <p:cNvSpPr>
            <a:spLocks/>
          </p:cNvSpPr>
          <p:nvPr/>
        </p:nvSpPr>
        <p:spPr bwMode="auto">
          <a:xfrm>
            <a:off x="1751251" y="1354932"/>
            <a:ext cx="2021944" cy="2513410"/>
          </a:xfrm>
          <a:custGeom>
            <a:avLst/>
            <a:gdLst>
              <a:gd name="T0" fmla="*/ 1130 w 1696"/>
              <a:gd name="T1" fmla="*/ 0 h 2108"/>
              <a:gd name="T2" fmla="*/ 1696 w 1696"/>
              <a:gd name="T3" fmla="*/ 978 h 2108"/>
              <a:gd name="T4" fmla="*/ 566 w 1696"/>
              <a:gd name="T5" fmla="*/ 2108 h 2108"/>
              <a:gd name="T6" fmla="*/ 0 w 1696"/>
              <a:gd name="T7" fmla="*/ 1956 h 2108"/>
            </a:gdLst>
            <a:ahLst/>
            <a:cxnLst>
              <a:cxn ang="0">
                <a:pos x="T0" y="T1"/>
              </a:cxn>
              <a:cxn ang="0">
                <a:pos x="T2" y="T3"/>
              </a:cxn>
              <a:cxn ang="0">
                <a:pos x="T4" y="T5"/>
              </a:cxn>
              <a:cxn ang="0">
                <a:pos x="T6" y="T7"/>
              </a:cxn>
            </a:cxnLst>
            <a:rect l="0" t="0" r="r" b="b"/>
            <a:pathLst>
              <a:path w="1696" h="2108">
                <a:moveTo>
                  <a:pt x="1130" y="0"/>
                </a:moveTo>
                <a:cubicBezTo>
                  <a:pt x="1468" y="195"/>
                  <a:pt x="1696" y="560"/>
                  <a:pt x="1696" y="978"/>
                </a:cubicBezTo>
                <a:cubicBezTo>
                  <a:pt x="1696" y="1602"/>
                  <a:pt x="1190" y="2108"/>
                  <a:pt x="566" y="2108"/>
                </a:cubicBezTo>
                <a:cubicBezTo>
                  <a:pt x="360" y="2108"/>
                  <a:pt x="167" y="2052"/>
                  <a:pt x="0" y="1956"/>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3" name="Freeform 7"/>
          <p:cNvSpPr>
            <a:spLocks/>
          </p:cNvSpPr>
          <p:nvPr/>
        </p:nvSpPr>
        <p:spPr bwMode="auto">
          <a:xfrm>
            <a:off x="1079651" y="1175148"/>
            <a:ext cx="2018372" cy="2512219"/>
          </a:xfrm>
          <a:custGeom>
            <a:avLst/>
            <a:gdLst>
              <a:gd name="T0" fmla="*/ 563 w 1693"/>
              <a:gd name="T1" fmla="*/ 2107 h 2107"/>
              <a:gd name="T2" fmla="*/ 0 w 1693"/>
              <a:gd name="T3" fmla="*/ 1129 h 2107"/>
              <a:gd name="T4" fmla="*/ 1129 w 1693"/>
              <a:gd name="T5" fmla="*/ 0 h 2107"/>
              <a:gd name="T6" fmla="*/ 1693 w 1693"/>
              <a:gd name="T7" fmla="*/ 151 h 2107"/>
            </a:gdLst>
            <a:ahLst/>
            <a:cxnLst>
              <a:cxn ang="0">
                <a:pos x="T0" y="T1"/>
              </a:cxn>
              <a:cxn ang="0">
                <a:pos x="T2" y="T3"/>
              </a:cxn>
              <a:cxn ang="0">
                <a:pos x="T4" y="T5"/>
              </a:cxn>
              <a:cxn ang="0">
                <a:pos x="T6" y="T7"/>
              </a:cxn>
            </a:cxnLst>
            <a:rect l="0" t="0" r="r" b="b"/>
            <a:pathLst>
              <a:path w="1693" h="2107">
                <a:moveTo>
                  <a:pt x="563" y="2107"/>
                </a:moveTo>
                <a:cubicBezTo>
                  <a:pt x="227" y="1911"/>
                  <a:pt x="0" y="1547"/>
                  <a:pt x="0" y="1129"/>
                </a:cubicBezTo>
                <a:cubicBezTo>
                  <a:pt x="0" y="506"/>
                  <a:pt x="506" y="0"/>
                  <a:pt x="1129" y="0"/>
                </a:cubicBezTo>
                <a:cubicBezTo>
                  <a:pt x="1335" y="0"/>
                  <a:pt x="1527" y="55"/>
                  <a:pt x="1693" y="151"/>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4" name="Line 8"/>
          <p:cNvSpPr>
            <a:spLocks noChangeShapeType="1"/>
          </p:cNvSpPr>
          <p:nvPr/>
        </p:nvSpPr>
        <p:spPr bwMode="auto">
          <a:xfrm flipH="1" flipV="1">
            <a:off x="839113" y="2382"/>
            <a:ext cx="2263673" cy="13549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5" name="Line 9"/>
          <p:cNvSpPr>
            <a:spLocks noChangeShapeType="1"/>
          </p:cNvSpPr>
          <p:nvPr/>
        </p:nvSpPr>
        <p:spPr bwMode="auto">
          <a:xfrm flipH="1" flipV="1">
            <a:off x="1745297" y="3682604"/>
            <a:ext cx="2442290" cy="14692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6" name="TextBox 1"/>
          <p:cNvSpPr txBox="1"/>
          <p:nvPr/>
        </p:nvSpPr>
        <p:spPr>
          <a:xfrm>
            <a:off x="4914731" y="1773787"/>
            <a:ext cx="1031051" cy="553998"/>
          </a:xfrm>
          <a:prstGeom prst="rect">
            <a:avLst/>
          </a:prstGeom>
          <a:noFill/>
        </p:spPr>
        <p:txBody>
          <a:bodyPr wrap="none" rtlCol="0">
            <a:spAutoFit/>
          </a:bodyPr>
          <a:lstStyle/>
          <a:p>
            <a:pPr marL="0" lvl="1"/>
            <a:r>
              <a:rPr lang="zh-CN" altLang="en-US" sz="3000" b="1" spc="300" dirty="0" smtClean="0">
                <a:solidFill>
                  <a:srgbClr val="0070C0"/>
                </a:solidFill>
                <a:latin typeface="微软雅黑" pitchFamily="34" charset="-122"/>
                <a:ea typeface="微软雅黑" pitchFamily="34" charset="-122"/>
              </a:rPr>
              <a:t>绪论</a:t>
            </a:r>
            <a:endParaRPr lang="zh-CN" altLang="en-US" sz="3000" b="1" spc="300" dirty="0">
              <a:solidFill>
                <a:srgbClr val="0070C0"/>
              </a:solidFill>
              <a:latin typeface="微软雅黑" pitchFamily="34" charset="-122"/>
              <a:ea typeface="微软雅黑" pitchFamily="34" charset="-122"/>
            </a:endParaRPr>
          </a:p>
        </p:txBody>
      </p:sp>
      <p:cxnSp>
        <p:nvCxnSpPr>
          <p:cNvPr id="17" name="直接连接符 16"/>
          <p:cNvCxnSpPr/>
          <p:nvPr/>
        </p:nvCxnSpPr>
        <p:spPr>
          <a:xfrm flipV="1">
            <a:off x="4574775" y="1275606"/>
            <a:ext cx="0" cy="2808312"/>
          </a:xfrm>
          <a:prstGeom prst="line">
            <a:avLst/>
          </a:prstGeom>
          <a:ln w="1905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a:spLocks noChangeArrowheads="1"/>
          </p:cNvSpPr>
          <p:nvPr/>
        </p:nvSpPr>
        <p:spPr bwMode="auto">
          <a:xfrm>
            <a:off x="4997859" y="2475258"/>
            <a:ext cx="1871662"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选题背景</a:t>
            </a:r>
          </a:p>
        </p:txBody>
      </p:sp>
      <p:sp>
        <p:nvSpPr>
          <p:cNvPr id="19" name="TextBox 39"/>
          <p:cNvSpPr>
            <a:spLocks noChangeArrowheads="1"/>
          </p:cNvSpPr>
          <p:nvPr/>
        </p:nvSpPr>
        <p:spPr bwMode="auto">
          <a:xfrm>
            <a:off x="4997859" y="3000721"/>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研究意义</a:t>
            </a:r>
          </a:p>
        </p:txBody>
      </p:sp>
      <p:sp>
        <p:nvSpPr>
          <p:cNvPr id="20" name="TextBox 40"/>
          <p:cNvSpPr>
            <a:spLocks noChangeArrowheads="1"/>
          </p:cNvSpPr>
          <p:nvPr/>
        </p:nvSpPr>
        <p:spPr bwMode="auto">
          <a:xfrm>
            <a:off x="4997859" y="3262659"/>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国内外相关研究综述</a:t>
            </a:r>
          </a:p>
        </p:txBody>
      </p:sp>
      <p:sp>
        <p:nvSpPr>
          <p:cNvPr id="21" name="TextBox 41"/>
          <p:cNvSpPr>
            <a:spLocks noChangeArrowheads="1"/>
          </p:cNvSpPr>
          <p:nvPr/>
        </p:nvSpPr>
        <p:spPr bwMode="auto">
          <a:xfrm>
            <a:off x="4997859" y="3524597"/>
            <a:ext cx="187325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理论基础与文献综述</a:t>
            </a:r>
          </a:p>
        </p:txBody>
      </p:sp>
      <p:sp>
        <p:nvSpPr>
          <p:cNvPr id="22" name="TextBox 42"/>
          <p:cNvSpPr>
            <a:spLocks noChangeArrowheads="1"/>
          </p:cNvSpPr>
          <p:nvPr/>
        </p:nvSpPr>
        <p:spPr bwMode="auto">
          <a:xfrm>
            <a:off x="4997859" y="3786533"/>
            <a:ext cx="1873250"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主要贡献与创新</a:t>
            </a:r>
          </a:p>
        </p:txBody>
      </p:sp>
      <p:sp>
        <p:nvSpPr>
          <p:cNvPr id="23" name="TextBox 39"/>
          <p:cNvSpPr>
            <a:spLocks noChangeArrowheads="1"/>
          </p:cNvSpPr>
          <p:nvPr/>
        </p:nvSpPr>
        <p:spPr bwMode="auto">
          <a:xfrm>
            <a:off x="4997859" y="2738783"/>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smtClean="0">
                <a:solidFill>
                  <a:schemeClr val="tx1">
                    <a:lumMod val="75000"/>
                    <a:lumOff val="25000"/>
                  </a:schemeClr>
                </a:solidFill>
                <a:latin typeface="微软雅黑" pitchFamily="34" charset="-122"/>
                <a:ea typeface="微软雅黑" pitchFamily="34" charset="-122"/>
                <a:sym typeface="微软雅黑" pitchFamily="34" charset="-122"/>
              </a:rPr>
              <a:t>国内外相关研究</a:t>
            </a:r>
            <a:endPar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endParaRPr>
          </a:p>
        </p:txBody>
      </p:sp>
    </p:spTree>
    <p:extLst>
      <p:ext uri="{BB962C8B-B14F-4D97-AF65-F5344CB8AC3E}">
        <p14:creationId xmlns:p14="http://schemas.microsoft.com/office/powerpoint/2010/main" val="3204094977"/>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par>
                                <p:cTn id="11" presetID="22" presetClass="exit" presetSubtype="4" fill="hold" grpId="1" nodeType="withEffect">
                                  <p:stCondLst>
                                    <p:cond delay="300"/>
                                  </p:stCondLst>
                                  <p:childTnLst>
                                    <p:animEffect transition="out" filter="wipe(down)">
                                      <p:cBhvr>
                                        <p:cTn id="12" dur="500"/>
                                        <p:tgtEl>
                                          <p:spTgt spid="15"/>
                                        </p:tgtEl>
                                      </p:cBhvr>
                                    </p:animEffect>
                                    <p:set>
                                      <p:cBhvr>
                                        <p:cTn id="13" dur="1" fill="hold">
                                          <p:stCondLst>
                                            <p:cond delay="499"/>
                                          </p:stCondLst>
                                        </p:cTn>
                                        <p:tgtEl>
                                          <p:spTgt spid="15"/>
                                        </p:tgtEl>
                                        <p:attrNameLst>
                                          <p:attrName>style.visibility</p:attrName>
                                        </p:attrNameLst>
                                      </p:cBhvr>
                                      <p:to>
                                        <p:strVal val="hidden"/>
                                      </p:to>
                                    </p:set>
                                  </p:childTnLst>
                                </p:cTn>
                              </p:par>
                              <p:par>
                                <p:cTn id="14" presetID="22" presetClass="exit" presetSubtype="1" fill="hold" grpId="1" nodeType="withEffect">
                                  <p:stCondLst>
                                    <p:cond delay="300"/>
                                  </p:stCondLst>
                                  <p:childTnLst>
                                    <p:animEffect transition="out" filter="wipe(up)">
                                      <p:cBhvr>
                                        <p:cTn id="15" dur="500"/>
                                        <p:tgtEl>
                                          <p:spTgt spid="14"/>
                                        </p:tgtEl>
                                      </p:cBhvr>
                                    </p:animEffect>
                                    <p:set>
                                      <p:cBhvr>
                                        <p:cTn id="16" dur="1" fill="hold">
                                          <p:stCondLst>
                                            <p:cond delay="499"/>
                                          </p:stCondLst>
                                        </p:cTn>
                                        <p:tgtEl>
                                          <p:spTgt spid="14"/>
                                        </p:tgtEl>
                                        <p:attrNameLst>
                                          <p:attrName>style.visibility</p:attrName>
                                        </p:attrNameLst>
                                      </p:cBhvr>
                                      <p:to>
                                        <p:strVal val="hidden"/>
                                      </p:to>
                                    </p:set>
                                  </p:childTnLst>
                                </p:cTn>
                              </p:par>
                              <p:par>
                                <p:cTn id="17" presetID="10" presetClass="entr" presetSubtype="0" fill="hold" grpId="0" nodeType="withEffect">
                                  <p:stCondLst>
                                    <p:cond delay="3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childTnLst>
                                </p:cTn>
                              </p:par>
                              <p:par>
                                <p:cTn id="20" presetID="22" presetClass="entr" presetSubtype="1"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500"/>
                                        <p:tgtEl>
                                          <p:spTgt spid="12"/>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13"/>
                                        </p:tgtEl>
                                        <p:attrNameLst>
                                          <p:attrName>style.visibility</p:attrName>
                                        </p:attrNameLst>
                                      </p:cBhvr>
                                      <p:to>
                                        <p:strVal val="visible"/>
                                      </p:to>
                                    </p:set>
                                    <p:animEffect transition="in" filter="wipe(down)">
                                      <p:cBhvr>
                                        <p:cTn id="25" dur="500"/>
                                        <p:tgtEl>
                                          <p:spTgt spid="13"/>
                                        </p:tgtEl>
                                      </p:cBhvr>
                                    </p:animEffect>
                                  </p:childTnLst>
                                </p:cTn>
                              </p:par>
                              <p:par>
                                <p:cTn id="26" presetID="22" presetClass="exit" presetSubtype="1" fill="hold" grpId="1" nodeType="withEffect">
                                  <p:stCondLst>
                                    <p:cond delay="800"/>
                                  </p:stCondLst>
                                  <p:childTnLst>
                                    <p:animEffect transition="out" filter="wipe(up)">
                                      <p:cBhvr>
                                        <p:cTn id="27" dur="400"/>
                                        <p:tgtEl>
                                          <p:spTgt spid="12"/>
                                        </p:tgtEl>
                                      </p:cBhvr>
                                    </p:animEffect>
                                    <p:set>
                                      <p:cBhvr>
                                        <p:cTn id="28" dur="1" fill="hold">
                                          <p:stCondLst>
                                            <p:cond delay="399"/>
                                          </p:stCondLst>
                                        </p:cTn>
                                        <p:tgtEl>
                                          <p:spTgt spid="12"/>
                                        </p:tgtEl>
                                        <p:attrNameLst>
                                          <p:attrName>style.visibility</p:attrName>
                                        </p:attrNameLst>
                                      </p:cBhvr>
                                      <p:to>
                                        <p:strVal val="hidden"/>
                                      </p:to>
                                    </p:set>
                                  </p:childTnLst>
                                </p:cTn>
                              </p:par>
                              <p:par>
                                <p:cTn id="29" presetID="22" presetClass="exit" presetSubtype="4" fill="hold" grpId="1" nodeType="withEffect">
                                  <p:stCondLst>
                                    <p:cond delay="800"/>
                                  </p:stCondLst>
                                  <p:childTnLst>
                                    <p:animEffect transition="out" filter="wipe(down)">
                                      <p:cBhvr>
                                        <p:cTn id="30" dur="400"/>
                                        <p:tgtEl>
                                          <p:spTgt spid="13"/>
                                        </p:tgtEl>
                                      </p:cBhvr>
                                    </p:animEffect>
                                    <p:set>
                                      <p:cBhvr>
                                        <p:cTn id="31" dur="1" fill="hold">
                                          <p:stCondLst>
                                            <p:cond delay="399"/>
                                          </p:stCondLst>
                                        </p:cTn>
                                        <p:tgtEl>
                                          <p:spTgt spid="13"/>
                                        </p:tgtEl>
                                        <p:attrNameLst>
                                          <p:attrName>style.visibility</p:attrName>
                                        </p:attrNameLst>
                                      </p:cBhvr>
                                      <p:to>
                                        <p:strVal val="hidden"/>
                                      </p:to>
                                    </p:set>
                                  </p:childTnLst>
                                </p:cTn>
                              </p:par>
                            </p:childTnLst>
                          </p:cTn>
                        </p:par>
                        <p:par>
                          <p:cTn id="32" fill="hold">
                            <p:stCondLst>
                              <p:cond delay="1300"/>
                            </p:stCondLst>
                            <p:childTnLst>
                              <p:par>
                                <p:cTn id="33" presetID="22" presetClass="entr" presetSubtype="4"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down)">
                                      <p:cBhvr>
                                        <p:cTn id="35" dur="500"/>
                                        <p:tgtEl>
                                          <p:spTgt spid="17"/>
                                        </p:tgtEl>
                                      </p:cBhvr>
                                    </p:animEffect>
                                  </p:childTnLst>
                                </p:cTn>
                              </p:par>
                              <p:par>
                                <p:cTn id="36" presetID="12" presetClass="entr" presetSubtype="8"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500"/>
                                        <p:tgtEl>
                                          <p:spTgt spid="16"/>
                                        </p:tgtEl>
                                        <p:attrNameLst>
                                          <p:attrName>ppt_x</p:attrName>
                                        </p:attrNameLst>
                                      </p:cBhvr>
                                      <p:tavLst>
                                        <p:tav tm="0">
                                          <p:val>
                                            <p:strVal val="#ppt_x-#ppt_w*1.125000"/>
                                          </p:val>
                                        </p:tav>
                                        <p:tav tm="100000">
                                          <p:val>
                                            <p:strVal val="#ppt_x"/>
                                          </p:val>
                                        </p:tav>
                                      </p:tavLst>
                                    </p:anim>
                                    <p:animEffect transition="in" filter="wipe(right)">
                                      <p:cBhvr>
                                        <p:cTn id="39" dur="500"/>
                                        <p:tgtEl>
                                          <p:spTgt spid="16"/>
                                        </p:tgtEl>
                                      </p:cBhvr>
                                    </p:animEffect>
                                  </p:childTnLst>
                                </p:cTn>
                              </p:par>
                            </p:childTnLst>
                          </p:cTn>
                        </p:par>
                        <p:par>
                          <p:cTn id="40" fill="hold">
                            <p:stCondLst>
                              <p:cond delay="1800"/>
                            </p:stCondLst>
                            <p:childTnLst>
                              <p:par>
                                <p:cTn id="41" presetID="2" presetClass="entr" presetSubtype="4"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10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ppt_x"/>
                                          </p:val>
                                        </p:tav>
                                        <p:tav tm="100000">
                                          <p:val>
                                            <p:strVal val="#ppt_x"/>
                                          </p:val>
                                        </p:tav>
                                      </p:tavLst>
                                    </p:anim>
                                    <p:anim calcmode="lin" valueType="num">
                                      <p:cBhvr additive="base">
                                        <p:cTn id="48" dur="500" fill="hold"/>
                                        <p:tgtEl>
                                          <p:spTgt spid="2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20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500" fill="hold"/>
                                        <p:tgtEl>
                                          <p:spTgt spid="19"/>
                                        </p:tgtEl>
                                        <p:attrNameLst>
                                          <p:attrName>ppt_x</p:attrName>
                                        </p:attrNameLst>
                                      </p:cBhvr>
                                      <p:tavLst>
                                        <p:tav tm="0">
                                          <p:val>
                                            <p:strVal val="#ppt_x"/>
                                          </p:val>
                                        </p:tav>
                                        <p:tav tm="100000">
                                          <p:val>
                                            <p:strVal val="#ppt_x"/>
                                          </p:val>
                                        </p:tav>
                                      </p:tavLst>
                                    </p:anim>
                                    <p:anim calcmode="lin" valueType="num">
                                      <p:cBhvr additive="base">
                                        <p:cTn id="52" dur="500" fill="hold"/>
                                        <p:tgtEl>
                                          <p:spTgt spid="19"/>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400"/>
                                  </p:stCondLst>
                                  <p:childTnLst>
                                    <p:set>
                                      <p:cBhvr>
                                        <p:cTn id="54" dur="1" fill="hold">
                                          <p:stCondLst>
                                            <p:cond delay="0"/>
                                          </p:stCondLst>
                                        </p:cTn>
                                        <p:tgtEl>
                                          <p:spTgt spid="20"/>
                                        </p:tgtEl>
                                        <p:attrNameLst>
                                          <p:attrName>style.visibility</p:attrName>
                                        </p:attrNameLst>
                                      </p:cBhvr>
                                      <p:to>
                                        <p:strVal val="visible"/>
                                      </p:to>
                                    </p:set>
                                    <p:anim calcmode="lin" valueType="num">
                                      <p:cBhvr additive="base">
                                        <p:cTn id="55" dur="500" fill="hold"/>
                                        <p:tgtEl>
                                          <p:spTgt spid="20"/>
                                        </p:tgtEl>
                                        <p:attrNameLst>
                                          <p:attrName>ppt_x</p:attrName>
                                        </p:attrNameLst>
                                      </p:cBhvr>
                                      <p:tavLst>
                                        <p:tav tm="0">
                                          <p:val>
                                            <p:strVal val="#ppt_x"/>
                                          </p:val>
                                        </p:tav>
                                        <p:tav tm="100000">
                                          <p:val>
                                            <p:strVal val="#ppt_x"/>
                                          </p:val>
                                        </p:tav>
                                      </p:tavLst>
                                    </p:anim>
                                    <p:anim calcmode="lin" valueType="num">
                                      <p:cBhvr additive="base">
                                        <p:cTn id="56" dur="500" fill="hold"/>
                                        <p:tgtEl>
                                          <p:spTgt spid="20"/>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600"/>
                                  </p:stCondLst>
                                  <p:childTnLst>
                                    <p:set>
                                      <p:cBhvr>
                                        <p:cTn id="58" dur="1" fill="hold">
                                          <p:stCondLst>
                                            <p:cond delay="0"/>
                                          </p:stCondLst>
                                        </p:cTn>
                                        <p:tgtEl>
                                          <p:spTgt spid="21"/>
                                        </p:tgtEl>
                                        <p:attrNameLst>
                                          <p:attrName>style.visibility</p:attrName>
                                        </p:attrNameLst>
                                      </p:cBhvr>
                                      <p:to>
                                        <p:strVal val="visible"/>
                                      </p:to>
                                    </p:set>
                                    <p:anim calcmode="lin" valueType="num">
                                      <p:cBhvr additive="base">
                                        <p:cTn id="59" dur="500" fill="hold"/>
                                        <p:tgtEl>
                                          <p:spTgt spid="21"/>
                                        </p:tgtEl>
                                        <p:attrNameLst>
                                          <p:attrName>ppt_x</p:attrName>
                                        </p:attrNameLst>
                                      </p:cBhvr>
                                      <p:tavLst>
                                        <p:tav tm="0">
                                          <p:val>
                                            <p:strVal val="#ppt_x"/>
                                          </p:val>
                                        </p:tav>
                                        <p:tav tm="100000">
                                          <p:val>
                                            <p:strVal val="#ppt_x"/>
                                          </p:val>
                                        </p:tav>
                                      </p:tavLst>
                                    </p:anim>
                                    <p:anim calcmode="lin" valueType="num">
                                      <p:cBhvr additive="base">
                                        <p:cTn id="60" dur="500" fill="hold"/>
                                        <p:tgtEl>
                                          <p:spTgt spid="21"/>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800"/>
                                  </p:stCondLst>
                                  <p:childTnLst>
                                    <p:set>
                                      <p:cBhvr>
                                        <p:cTn id="62" dur="1" fill="hold">
                                          <p:stCondLst>
                                            <p:cond delay="0"/>
                                          </p:stCondLst>
                                        </p:cTn>
                                        <p:tgtEl>
                                          <p:spTgt spid="22"/>
                                        </p:tgtEl>
                                        <p:attrNameLst>
                                          <p:attrName>style.visibility</p:attrName>
                                        </p:attrNameLst>
                                      </p:cBhvr>
                                      <p:to>
                                        <p:strVal val="visible"/>
                                      </p:to>
                                    </p:set>
                                    <p:anim calcmode="lin" valueType="num">
                                      <p:cBhvr additive="base">
                                        <p:cTn id="63" dur="500" fill="hold"/>
                                        <p:tgtEl>
                                          <p:spTgt spid="22"/>
                                        </p:tgtEl>
                                        <p:attrNameLst>
                                          <p:attrName>ppt_x</p:attrName>
                                        </p:attrNameLst>
                                      </p:cBhvr>
                                      <p:tavLst>
                                        <p:tav tm="0">
                                          <p:val>
                                            <p:strVal val="#ppt_x"/>
                                          </p:val>
                                        </p:tav>
                                        <p:tav tm="100000">
                                          <p:val>
                                            <p:strVal val="#ppt_x"/>
                                          </p:val>
                                        </p:tav>
                                      </p:tavLst>
                                    </p:anim>
                                    <p:anim calcmode="lin" valueType="num">
                                      <p:cBhvr additive="base">
                                        <p:cTn id="64"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2" grpId="1" animBg="1"/>
      <p:bldP spid="13" grpId="0" animBg="1"/>
      <p:bldP spid="13" grpId="1" animBg="1"/>
      <p:bldP spid="14" grpId="0" animBg="1"/>
      <p:bldP spid="14" grpId="1" animBg="1"/>
      <p:bldP spid="15" grpId="0" animBg="1"/>
      <p:bldP spid="15" grpId="1" animBg="1"/>
      <p:bldP spid="16" grpId="0"/>
      <p:bldP spid="18" grpId="0" bldLvl="0" autoUpdateAnimBg="0"/>
      <p:bldP spid="19" grpId="0" bldLvl="0" autoUpdateAnimBg="0"/>
      <p:bldP spid="20" grpId="0" bldLvl="0" autoUpdateAnimBg="0"/>
      <p:bldP spid="21" grpId="0" bldLvl="0" autoUpdateAnimBg="0"/>
      <p:bldP spid="22" grpId="0" bldLvl="0" autoUpdateAnimBg="0"/>
      <p:bldP spid="23" grpId="0" bldLvl="0" autoUpdateAnimBg="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059972" y="1153828"/>
            <a:ext cx="2715343" cy="2714990"/>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5842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lvl="0" algn="ctr"/>
            <a:r>
              <a:rPr lang="en-US" altLang="zh-CN" sz="4800" dirty="0" smtClean="0">
                <a:ln w="12700">
                  <a:noFill/>
                </a:ln>
                <a:solidFill>
                  <a:srgbClr val="0070C0"/>
                </a:solidFill>
                <a:latin typeface="Impact" panose="020B0806030902050204" pitchFamily="34" charset="0"/>
                <a:ea typeface="微软雅黑" pitchFamily="34" charset="-122"/>
              </a:rPr>
              <a:t>Part</a:t>
            </a:r>
            <a:r>
              <a:rPr lang="en-US" altLang="zh-CN" sz="4800" dirty="0" smtClean="0">
                <a:ln w="12700">
                  <a:noFill/>
                </a:ln>
                <a:solidFill>
                  <a:srgbClr val="0070C0"/>
                </a:solidFill>
                <a:latin typeface="Helvetica Neue Condensed" pitchFamily="50" charset="0"/>
                <a:ea typeface="微软雅黑" pitchFamily="34" charset="-122"/>
              </a:rPr>
              <a:t> </a:t>
            </a:r>
            <a:r>
              <a:rPr lang="en-US" altLang="zh-CN" sz="4800" dirty="0">
                <a:ln w="12700">
                  <a:noFill/>
                </a:ln>
                <a:solidFill>
                  <a:srgbClr val="0070C0"/>
                </a:solidFill>
                <a:latin typeface="Impact" panose="020B0806030902050204" pitchFamily="34" charset="0"/>
                <a:ea typeface="微软雅黑" pitchFamily="34" charset="-122"/>
              </a:rPr>
              <a:t>6</a:t>
            </a:r>
            <a:endParaRPr lang="zh-CN" altLang="en-US" sz="4800" dirty="0">
              <a:ln w="12700">
                <a:noFill/>
              </a:ln>
              <a:solidFill>
                <a:srgbClr val="0070C0"/>
              </a:solidFill>
              <a:latin typeface="Impact" panose="020B0806030902050204" pitchFamily="34" charset="0"/>
              <a:ea typeface="微软雅黑" pitchFamily="34" charset="-122"/>
            </a:endParaRPr>
          </a:p>
        </p:txBody>
      </p:sp>
      <p:sp>
        <p:nvSpPr>
          <p:cNvPr id="12" name="Freeform 6"/>
          <p:cNvSpPr>
            <a:spLocks/>
          </p:cNvSpPr>
          <p:nvPr/>
        </p:nvSpPr>
        <p:spPr bwMode="auto">
          <a:xfrm>
            <a:off x="1751251" y="1354932"/>
            <a:ext cx="2021944" cy="2513410"/>
          </a:xfrm>
          <a:custGeom>
            <a:avLst/>
            <a:gdLst>
              <a:gd name="T0" fmla="*/ 1130 w 1696"/>
              <a:gd name="T1" fmla="*/ 0 h 2108"/>
              <a:gd name="T2" fmla="*/ 1696 w 1696"/>
              <a:gd name="T3" fmla="*/ 978 h 2108"/>
              <a:gd name="T4" fmla="*/ 566 w 1696"/>
              <a:gd name="T5" fmla="*/ 2108 h 2108"/>
              <a:gd name="T6" fmla="*/ 0 w 1696"/>
              <a:gd name="T7" fmla="*/ 1956 h 2108"/>
            </a:gdLst>
            <a:ahLst/>
            <a:cxnLst>
              <a:cxn ang="0">
                <a:pos x="T0" y="T1"/>
              </a:cxn>
              <a:cxn ang="0">
                <a:pos x="T2" y="T3"/>
              </a:cxn>
              <a:cxn ang="0">
                <a:pos x="T4" y="T5"/>
              </a:cxn>
              <a:cxn ang="0">
                <a:pos x="T6" y="T7"/>
              </a:cxn>
            </a:cxnLst>
            <a:rect l="0" t="0" r="r" b="b"/>
            <a:pathLst>
              <a:path w="1696" h="2108">
                <a:moveTo>
                  <a:pt x="1130" y="0"/>
                </a:moveTo>
                <a:cubicBezTo>
                  <a:pt x="1468" y="195"/>
                  <a:pt x="1696" y="560"/>
                  <a:pt x="1696" y="978"/>
                </a:cubicBezTo>
                <a:cubicBezTo>
                  <a:pt x="1696" y="1602"/>
                  <a:pt x="1190" y="2108"/>
                  <a:pt x="566" y="2108"/>
                </a:cubicBezTo>
                <a:cubicBezTo>
                  <a:pt x="360" y="2108"/>
                  <a:pt x="167" y="2052"/>
                  <a:pt x="0" y="1956"/>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3" name="Freeform 7"/>
          <p:cNvSpPr>
            <a:spLocks/>
          </p:cNvSpPr>
          <p:nvPr/>
        </p:nvSpPr>
        <p:spPr bwMode="auto">
          <a:xfrm>
            <a:off x="1079651" y="1175148"/>
            <a:ext cx="2018372" cy="2512219"/>
          </a:xfrm>
          <a:custGeom>
            <a:avLst/>
            <a:gdLst>
              <a:gd name="T0" fmla="*/ 563 w 1693"/>
              <a:gd name="T1" fmla="*/ 2107 h 2107"/>
              <a:gd name="T2" fmla="*/ 0 w 1693"/>
              <a:gd name="T3" fmla="*/ 1129 h 2107"/>
              <a:gd name="T4" fmla="*/ 1129 w 1693"/>
              <a:gd name="T5" fmla="*/ 0 h 2107"/>
              <a:gd name="T6" fmla="*/ 1693 w 1693"/>
              <a:gd name="T7" fmla="*/ 151 h 2107"/>
            </a:gdLst>
            <a:ahLst/>
            <a:cxnLst>
              <a:cxn ang="0">
                <a:pos x="T0" y="T1"/>
              </a:cxn>
              <a:cxn ang="0">
                <a:pos x="T2" y="T3"/>
              </a:cxn>
              <a:cxn ang="0">
                <a:pos x="T4" y="T5"/>
              </a:cxn>
              <a:cxn ang="0">
                <a:pos x="T6" y="T7"/>
              </a:cxn>
            </a:cxnLst>
            <a:rect l="0" t="0" r="r" b="b"/>
            <a:pathLst>
              <a:path w="1693" h="2107">
                <a:moveTo>
                  <a:pt x="563" y="2107"/>
                </a:moveTo>
                <a:cubicBezTo>
                  <a:pt x="227" y="1911"/>
                  <a:pt x="0" y="1547"/>
                  <a:pt x="0" y="1129"/>
                </a:cubicBezTo>
                <a:cubicBezTo>
                  <a:pt x="0" y="506"/>
                  <a:pt x="506" y="0"/>
                  <a:pt x="1129" y="0"/>
                </a:cubicBezTo>
                <a:cubicBezTo>
                  <a:pt x="1335" y="0"/>
                  <a:pt x="1527" y="55"/>
                  <a:pt x="1693" y="151"/>
                </a:cubicBezTo>
              </a:path>
            </a:pathLst>
          </a:custGeom>
          <a:noFill/>
          <a:ln w="2" cap="flat">
            <a:solidFill>
              <a:srgbClr val="0070C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4" name="Line 8"/>
          <p:cNvSpPr>
            <a:spLocks noChangeShapeType="1"/>
          </p:cNvSpPr>
          <p:nvPr/>
        </p:nvSpPr>
        <p:spPr bwMode="auto">
          <a:xfrm flipH="1" flipV="1">
            <a:off x="839113" y="2382"/>
            <a:ext cx="2263673" cy="13549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5" name="Line 9"/>
          <p:cNvSpPr>
            <a:spLocks noChangeShapeType="1"/>
          </p:cNvSpPr>
          <p:nvPr/>
        </p:nvSpPr>
        <p:spPr bwMode="auto">
          <a:xfrm flipH="1" flipV="1">
            <a:off x="1745297" y="3682604"/>
            <a:ext cx="2442290" cy="1469231"/>
          </a:xfrm>
          <a:prstGeom prst="line">
            <a:avLst/>
          </a:prstGeom>
          <a:noFill/>
          <a:ln w="2" cap="flat">
            <a:solidFill>
              <a:srgbClr val="0070C0"/>
            </a:solidFill>
            <a:prstDash val="solid"/>
            <a:miter lim="800000"/>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p>
        </p:txBody>
      </p:sp>
      <p:sp>
        <p:nvSpPr>
          <p:cNvPr id="16" name="TextBox 1"/>
          <p:cNvSpPr txBox="1"/>
          <p:nvPr/>
        </p:nvSpPr>
        <p:spPr>
          <a:xfrm>
            <a:off x="4935513" y="1773787"/>
            <a:ext cx="1877437" cy="553998"/>
          </a:xfrm>
          <a:prstGeom prst="rect">
            <a:avLst/>
          </a:prstGeom>
          <a:noFill/>
        </p:spPr>
        <p:txBody>
          <a:bodyPr wrap="none" rtlCol="0">
            <a:spAutoFit/>
          </a:bodyPr>
          <a:lstStyle/>
          <a:p>
            <a:pPr marL="0" lvl="1"/>
            <a:r>
              <a:rPr lang="zh-CN" altLang="en-US" sz="3000" b="1" spc="300" dirty="0">
                <a:solidFill>
                  <a:srgbClr val="0070C0"/>
                </a:solidFill>
                <a:latin typeface="微软雅黑" pitchFamily="34" charset="-122"/>
                <a:ea typeface="微软雅黑" pitchFamily="34" charset="-122"/>
              </a:rPr>
              <a:t>论文总结</a:t>
            </a:r>
          </a:p>
        </p:txBody>
      </p:sp>
      <p:cxnSp>
        <p:nvCxnSpPr>
          <p:cNvPr id="17" name="直接连接符 16"/>
          <p:cNvCxnSpPr/>
          <p:nvPr/>
        </p:nvCxnSpPr>
        <p:spPr>
          <a:xfrm flipV="1">
            <a:off x="4574775" y="1275606"/>
            <a:ext cx="0" cy="2808312"/>
          </a:xfrm>
          <a:prstGeom prst="line">
            <a:avLst/>
          </a:prstGeom>
          <a:ln w="1905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a:spLocks noChangeArrowheads="1"/>
          </p:cNvSpPr>
          <p:nvPr/>
        </p:nvSpPr>
        <p:spPr bwMode="auto">
          <a:xfrm>
            <a:off x="4985502" y="2475258"/>
            <a:ext cx="1871662"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相关总结</a:t>
            </a:r>
          </a:p>
        </p:txBody>
      </p:sp>
      <p:sp>
        <p:nvSpPr>
          <p:cNvPr id="19" name="TextBox 39"/>
          <p:cNvSpPr>
            <a:spLocks noChangeArrowheads="1"/>
          </p:cNvSpPr>
          <p:nvPr/>
        </p:nvSpPr>
        <p:spPr bwMode="auto">
          <a:xfrm>
            <a:off x="4985502" y="3008659"/>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感谢语</a:t>
            </a:r>
          </a:p>
        </p:txBody>
      </p:sp>
      <p:sp>
        <p:nvSpPr>
          <p:cNvPr id="23" name="TextBox 39"/>
          <p:cNvSpPr>
            <a:spLocks noChangeArrowheads="1"/>
          </p:cNvSpPr>
          <p:nvPr/>
        </p:nvSpPr>
        <p:spPr bwMode="auto">
          <a:xfrm>
            <a:off x="4985502" y="2742752"/>
            <a:ext cx="18732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600" dirty="0">
                <a:solidFill>
                  <a:schemeClr val="tx1">
                    <a:lumMod val="75000"/>
                    <a:lumOff val="25000"/>
                  </a:schemeClr>
                </a:solidFill>
                <a:latin typeface="微软雅黑" pitchFamily="34" charset="-122"/>
                <a:ea typeface="微软雅黑" pitchFamily="34" charset="-122"/>
                <a:sym typeface="微软雅黑" pitchFamily="34" charset="-122"/>
              </a:rPr>
              <a:t>参考文献</a:t>
            </a:r>
          </a:p>
        </p:txBody>
      </p:sp>
    </p:spTree>
    <p:extLst>
      <p:ext uri="{BB962C8B-B14F-4D97-AF65-F5344CB8AC3E}">
        <p14:creationId xmlns:p14="http://schemas.microsoft.com/office/powerpoint/2010/main" val="3785888101"/>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up)">
                                      <p:cBhvr>
                                        <p:cTn id="7" dur="500"/>
                                        <p:tgtEl>
                                          <p:spTgt spid="1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par>
                                <p:cTn id="11" presetID="22" presetClass="exit" presetSubtype="4" fill="hold" grpId="1" nodeType="withEffect">
                                  <p:stCondLst>
                                    <p:cond delay="300"/>
                                  </p:stCondLst>
                                  <p:childTnLst>
                                    <p:animEffect transition="out" filter="wipe(down)">
                                      <p:cBhvr>
                                        <p:cTn id="12" dur="500"/>
                                        <p:tgtEl>
                                          <p:spTgt spid="15"/>
                                        </p:tgtEl>
                                      </p:cBhvr>
                                    </p:animEffect>
                                    <p:set>
                                      <p:cBhvr>
                                        <p:cTn id="13" dur="1" fill="hold">
                                          <p:stCondLst>
                                            <p:cond delay="499"/>
                                          </p:stCondLst>
                                        </p:cTn>
                                        <p:tgtEl>
                                          <p:spTgt spid="15"/>
                                        </p:tgtEl>
                                        <p:attrNameLst>
                                          <p:attrName>style.visibility</p:attrName>
                                        </p:attrNameLst>
                                      </p:cBhvr>
                                      <p:to>
                                        <p:strVal val="hidden"/>
                                      </p:to>
                                    </p:set>
                                  </p:childTnLst>
                                </p:cTn>
                              </p:par>
                              <p:par>
                                <p:cTn id="14" presetID="22" presetClass="exit" presetSubtype="1" fill="hold" grpId="1" nodeType="withEffect">
                                  <p:stCondLst>
                                    <p:cond delay="300"/>
                                  </p:stCondLst>
                                  <p:childTnLst>
                                    <p:animEffect transition="out" filter="wipe(up)">
                                      <p:cBhvr>
                                        <p:cTn id="15" dur="500"/>
                                        <p:tgtEl>
                                          <p:spTgt spid="14"/>
                                        </p:tgtEl>
                                      </p:cBhvr>
                                    </p:animEffect>
                                    <p:set>
                                      <p:cBhvr>
                                        <p:cTn id="16" dur="1" fill="hold">
                                          <p:stCondLst>
                                            <p:cond delay="499"/>
                                          </p:stCondLst>
                                        </p:cTn>
                                        <p:tgtEl>
                                          <p:spTgt spid="14"/>
                                        </p:tgtEl>
                                        <p:attrNameLst>
                                          <p:attrName>style.visibility</p:attrName>
                                        </p:attrNameLst>
                                      </p:cBhvr>
                                      <p:to>
                                        <p:strVal val="hidden"/>
                                      </p:to>
                                    </p:set>
                                  </p:childTnLst>
                                </p:cTn>
                              </p:par>
                              <p:par>
                                <p:cTn id="17" presetID="10" presetClass="entr" presetSubtype="0" fill="hold" grpId="0" nodeType="withEffect">
                                  <p:stCondLst>
                                    <p:cond delay="3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childTnLst>
                                </p:cTn>
                              </p:par>
                              <p:par>
                                <p:cTn id="20" presetID="22" presetClass="entr" presetSubtype="1"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500"/>
                                        <p:tgtEl>
                                          <p:spTgt spid="12"/>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13"/>
                                        </p:tgtEl>
                                        <p:attrNameLst>
                                          <p:attrName>style.visibility</p:attrName>
                                        </p:attrNameLst>
                                      </p:cBhvr>
                                      <p:to>
                                        <p:strVal val="visible"/>
                                      </p:to>
                                    </p:set>
                                    <p:animEffect transition="in" filter="wipe(down)">
                                      <p:cBhvr>
                                        <p:cTn id="25" dur="500"/>
                                        <p:tgtEl>
                                          <p:spTgt spid="13"/>
                                        </p:tgtEl>
                                      </p:cBhvr>
                                    </p:animEffect>
                                  </p:childTnLst>
                                </p:cTn>
                              </p:par>
                              <p:par>
                                <p:cTn id="26" presetID="22" presetClass="exit" presetSubtype="1" fill="hold" grpId="1" nodeType="withEffect">
                                  <p:stCondLst>
                                    <p:cond delay="800"/>
                                  </p:stCondLst>
                                  <p:childTnLst>
                                    <p:animEffect transition="out" filter="wipe(up)">
                                      <p:cBhvr>
                                        <p:cTn id="27" dur="400"/>
                                        <p:tgtEl>
                                          <p:spTgt spid="12"/>
                                        </p:tgtEl>
                                      </p:cBhvr>
                                    </p:animEffect>
                                    <p:set>
                                      <p:cBhvr>
                                        <p:cTn id="28" dur="1" fill="hold">
                                          <p:stCondLst>
                                            <p:cond delay="399"/>
                                          </p:stCondLst>
                                        </p:cTn>
                                        <p:tgtEl>
                                          <p:spTgt spid="12"/>
                                        </p:tgtEl>
                                        <p:attrNameLst>
                                          <p:attrName>style.visibility</p:attrName>
                                        </p:attrNameLst>
                                      </p:cBhvr>
                                      <p:to>
                                        <p:strVal val="hidden"/>
                                      </p:to>
                                    </p:set>
                                  </p:childTnLst>
                                </p:cTn>
                              </p:par>
                              <p:par>
                                <p:cTn id="29" presetID="22" presetClass="exit" presetSubtype="4" fill="hold" grpId="1" nodeType="withEffect">
                                  <p:stCondLst>
                                    <p:cond delay="800"/>
                                  </p:stCondLst>
                                  <p:childTnLst>
                                    <p:animEffect transition="out" filter="wipe(down)">
                                      <p:cBhvr>
                                        <p:cTn id="30" dur="400"/>
                                        <p:tgtEl>
                                          <p:spTgt spid="13"/>
                                        </p:tgtEl>
                                      </p:cBhvr>
                                    </p:animEffect>
                                    <p:set>
                                      <p:cBhvr>
                                        <p:cTn id="31" dur="1" fill="hold">
                                          <p:stCondLst>
                                            <p:cond delay="399"/>
                                          </p:stCondLst>
                                        </p:cTn>
                                        <p:tgtEl>
                                          <p:spTgt spid="13"/>
                                        </p:tgtEl>
                                        <p:attrNameLst>
                                          <p:attrName>style.visibility</p:attrName>
                                        </p:attrNameLst>
                                      </p:cBhvr>
                                      <p:to>
                                        <p:strVal val="hidden"/>
                                      </p:to>
                                    </p:set>
                                  </p:childTnLst>
                                </p:cTn>
                              </p:par>
                            </p:childTnLst>
                          </p:cTn>
                        </p:par>
                        <p:par>
                          <p:cTn id="32" fill="hold">
                            <p:stCondLst>
                              <p:cond delay="1300"/>
                            </p:stCondLst>
                            <p:childTnLst>
                              <p:par>
                                <p:cTn id="33" presetID="22" presetClass="entr" presetSubtype="4"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down)">
                                      <p:cBhvr>
                                        <p:cTn id="35" dur="500"/>
                                        <p:tgtEl>
                                          <p:spTgt spid="17"/>
                                        </p:tgtEl>
                                      </p:cBhvr>
                                    </p:animEffect>
                                  </p:childTnLst>
                                </p:cTn>
                              </p:par>
                              <p:par>
                                <p:cTn id="36" presetID="12" presetClass="entr" presetSubtype="8"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500"/>
                                        <p:tgtEl>
                                          <p:spTgt spid="16"/>
                                        </p:tgtEl>
                                        <p:attrNameLst>
                                          <p:attrName>ppt_x</p:attrName>
                                        </p:attrNameLst>
                                      </p:cBhvr>
                                      <p:tavLst>
                                        <p:tav tm="0">
                                          <p:val>
                                            <p:strVal val="#ppt_x-#ppt_w*1.125000"/>
                                          </p:val>
                                        </p:tav>
                                        <p:tav tm="100000">
                                          <p:val>
                                            <p:strVal val="#ppt_x"/>
                                          </p:val>
                                        </p:tav>
                                      </p:tavLst>
                                    </p:anim>
                                    <p:animEffect transition="in" filter="wipe(right)">
                                      <p:cBhvr>
                                        <p:cTn id="39" dur="500"/>
                                        <p:tgtEl>
                                          <p:spTgt spid="16"/>
                                        </p:tgtEl>
                                      </p:cBhvr>
                                    </p:animEffect>
                                  </p:childTnLst>
                                </p:cTn>
                              </p:par>
                            </p:childTnLst>
                          </p:cTn>
                        </p:par>
                        <p:par>
                          <p:cTn id="40" fill="hold">
                            <p:stCondLst>
                              <p:cond delay="1800"/>
                            </p:stCondLst>
                            <p:childTnLst>
                              <p:par>
                                <p:cTn id="41" presetID="2" presetClass="entr" presetSubtype="4"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10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ppt_x"/>
                                          </p:val>
                                        </p:tav>
                                        <p:tav tm="100000">
                                          <p:val>
                                            <p:strVal val="#ppt_x"/>
                                          </p:val>
                                        </p:tav>
                                      </p:tavLst>
                                    </p:anim>
                                    <p:anim calcmode="lin" valueType="num">
                                      <p:cBhvr additive="base">
                                        <p:cTn id="48" dur="500" fill="hold"/>
                                        <p:tgtEl>
                                          <p:spTgt spid="23"/>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20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500" fill="hold"/>
                                        <p:tgtEl>
                                          <p:spTgt spid="19"/>
                                        </p:tgtEl>
                                        <p:attrNameLst>
                                          <p:attrName>ppt_x</p:attrName>
                                        </p:attrNameLst>
                                      </p:cBhvr>
                                      <p:tavLst>
                                        <p:tav tm="0">
                                          <p:val>
                                            <p:strVal val="#ppt_x"/>
                                          </p:val>
                                        </p:tav>
                                        <p:tav tm="100000">
                                          <p:val>
                                            <p:strVal val="#ppt_x"/>
                                          </p:val>
                                        </p:tav>
                                      </p:tavLst>
                                    </p:anim>
                                    <p:anim calcmode="lin" valueType="num">
                                      <p:cBhvr additive="base">
                                        <p:cTn id="5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2" grpId="1" animBg="1"/>
      <p:bldP spid="13" grpId="0" animBg="1"/>
      <p:bldP spid="13" grpId="1" animBg="1"/>
      <p:bldP spid="14" grpId="0" animBg="1"/>
      <p:bldP spid="14" grpId="1" animBg="1"/>
      <p:bldP spid="15" grpId="0" animBg="1"/>
      <p:bldP spid="15" grpId="1" animBg="1"/>
      <p:bldP spid="16" grpId="0"/>
      <p:bldP spid="18" grpId="0" bldLvl="0" autoUpdateAnimBg="0"/>
      <p:bldP spid="19" grpId="0" bldLvl="0" autoUpdateAnimBg="0"/>
      <p:bldP spid="23" grpId="0" bldLvl="0"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rPr>
              <a:t>相关总结</a:t>
            </a:r>
          </a:p>
        </p:txBody>
      </p:sp>
      <p:grpSp>
        <p:nvGrpSpPr>
          <p:cNvPr id="32" name="组合 31"/>
          <p:cNvGrpSpPr/>
          <p:nvPr/>
        </p:nvGrpSpPr>
        <p:grpSpPr>
          <a:xfrm>
            <a:off x="6075197" y="1514687"/>
            <a:ext cx="1916906" cy="681038"/>
            <a:chOff x="6072188" y="1529423"/>
            <a:chExt cx="1916906" cy="681038"/>
          </a:xfrm>
        </p:grpSpPr>
        <p:sp>
          <p:nvSpPr>
            <p:cNvPr id="33" name="任意多边形 7"/>
            <p:cNvSpPr>
              <a:spLocks noChangeArrowheads="1"/>
            </p:cNvSpPr>
            <p:nvPr/>
          </p:nvSpPr>
          <p:spPr bwMode="auto">
            <a:xfrm>
              <a:off x="6072188" y="1529423"/>
              <a:ext cx="1916906" cy="681038"/>
            </a:xfrm>
            <a:custGeom>
              <a:avLst/>
              <a:gdLst>
                <a:gd name="T0" fmla="*/ 0 w 2636520"/>
                <a:gd name="T1" fmla="*/ 0 h 1447800"/>
                <a:gd name="T2" fmla="*/ 2103122 w 2636520"/>
                <a:gd name="T3" fmla="*/ 0 h 1447800"/>
                <a:gd name="T4" fmla="*/ 2636520 w 2636520"/>
                <a:gd name="T5" fmla="*/ 723900 h 1447800"/>
                <a:gd name="T6" fmla="*/ 2103122 w 2636520"/>
                <a:gd name="T7" fmla="*/ 1447800 h 1447800"/>
                <a:gd name="T8" fmla="*/ 0 w 2636520"/>
                <a:gd name="T9" fmla="*/ 1447800 h 1447800"/>
                <a:gd name="T10" fmla="*/ 0 w 2636520"/>
                <a:gd name="T11" fmla="*/ 1442632 h 1447800"/>
                <a:gd name="T12" fmla="*/ 529590 w 2636520"/>
                <a:gd name="T13" fmla="*/ 723900 h 1447800"/>
                <a:gd name="T14" fmla="*/ 0 w 2636520"/>
                <a:gd name="T15" fmla="*/ 5168 h 1447800"/>
                <a:gd name="T16" fmla="*/ 0 60000 65536"/>
                <a:gd name="T17" fmla="*/ 0 60000 65536"/>
                <a:gd name="T18" fmla="*/ 0 60000 65536"/>
                <a:gd name="T19" fmla="*/ 0 60000 65536"/>
                <a:gd name="T20" fmla="*/ 0 60000 65536"/>
                <a:gd name="T21" fmla="*/ 0 60000 65536"/>
                <a:gd name="T22" fmla="*/ 0 60000 65536"/>
                <a:gd name="T23" fmla="*/ 0 60000 65536"/>
                <a:gd name="T24" fmla="*/ 0 w 2636520"/>
                <a:gd name="T25" fmla="*/ 0 h 1447800"/>
                <a:gd name="T26" fmla="*/ 2636520 w 2636520"/>
                <a:gd name="T27" fmla="*/ 1447800 h 14478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36520" h="1447800">
                  <a:moveTo>
                    <a:pt x="0" y="0"/>
                  </a:moveTo>
                  <a:lnTo>
                    <a:pt x="2103122" y="0"/>
                  </a:lnTo>
                  <a:lnTo>
                    <a:pt x="2636520" y="723900"/>
                  </a:lnTo>
                  <a:lnTo>
                    <a:pt x="2103122" y="1447800"/>
                  </a:lnTo>
                  <a:lnTo>
                    <a:pt x="0" y="1447800"/>
                  </a:lnTo>
                  <a:lnTo>
                    <a:pt x="0" y="1442632"/>
                  </a:lnTo>
                  <a:lnTo>
                    <a:pt x="529590" y="723900"/>
                  </a:lnTo>
                  <a:lnTo>
                    <a:pt x="0" y="5168"/>
                  </a:lnTo>
                  <a:lnTo>
                    <a:pt x="0" y="0"/>
                  </a:lnTo>
                  <a:close/>
                </a:path>
              </a:pathLst>
            </a:cu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4"/>
                </a:solidFill>
                <a:latin typeface="微软雅黑" panose="020B0503020204020204" pitchFamily="34" charset="-122"/>
                <a:ea typeface="微软雅黑" panose="020B0503020204020204" pitchFamily="34" charset="-122"/>
              </a:endParaRPr>
            </a:p>
          </p:txBody>
        </p:sp>
        <p:sp>
          <p:nvSpPr>
            <p:cNvPr id="34" name="文本框 26"/>
            <p:cNvSpPr>
              <a:spLocks noChangeArrowheads="1"/>
            </p:cNvSpPr>
            <p:nvPr/>
          </p:nvSpPr>
          <p:spPr bwMode="auto">
            <a:xfrm>
              <a:off x="6298713" y="1669889"/>
              <a:ext cx="162160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3000" b="1" baseline="-30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添加标题</a:t>
              </a:r>
              <a:endParaRPr lang="zh-CN" altLang="en-US" sz="3000" b="1" baseline="-30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35" name="组合 34"/>
          <p:cNvGrpSpPr/>
          <p:nvPr/>
        </p:nvGrpSpPr>
        <p:grpSpPr>
          <a:xfrm>
            <a:off x="4471425" y="1514687"/>
            <a:ext cx="1918097" cy="681038"/>
            <a:chOff x="4468416" y="1529423"/>
            <a:chExt cx="1918097" cy="681038"/>
          </a:xfrm>
        </p:grpSpPr>
        <p:sp>
          <p:nvSpPr>
            <p:cNvPr id="37" name="任意多边形 6"/>
            <p:cNvSpPr>
              <a:spLocks noChangeArrowheads="1"/>
            </p:cNvSpPr>
            <p:nvPr/>
          </p:nvSpPr>
          <p:spPr bwMode="auto">
            <a:xfrm>
              <a:off x="4468416" y="1529423"/>
              <a:ext cx="1918097" cy="681038"/>
            </a:xfrm>
            <a:custGeom>
              <a:avLst/>
              <a:gdLst>
                <a:gd name="T0" fmla="*/ 0 w 2636520"/>
                <a:gd name="T1" fmla="*/ 0 h 1447800"/>
                <a:gd name="T2" fmla="*/ 2103122 w 2636520"/>
                <a:gd name="T3" fmla="*/ 0 h 1447800"/>
                <a:gd name="T4" fmla="*/ 2636520 w 2636520"/>
                <a:gd name="T5" fmla="*/ 723900 h 1447800"/>
                <a:gd name="T6" fmla="*/ 2103122 w 2636520"/>
                <a:gd name="T7" fmla="*/ 1447800 h 1447800"/>
                <a:gd name="T8" fmla="*/ 0 w 2636520"/>
                <a:gd name="T9" fmla="*/ 1447800 h 1447800"/>
                <a:gd name="T10" fmla="*/ 0 w 2636520"/>
                <a:gd name="T11" fmla="*/ 1442632 h 1447800"/>
                <a:gd name="T12" fmla="*/ 529590 w 2636520"/>
                <a:gd name="T13" fmla="*/ 723900 h 1447800"/>
                <a:gd name="T14" fmla="*/ 0 w 2636520"/>
                <a:gd name="T15" fmla="*/ 5168 h 1447800"/>
                <a:gd name="T16" fmla="*/ 0 60000 65536"/>
                <a:gd name="T17" fmla="*/ 0 60000 65536"/>
                <a:gd name="T18" fmla="*/ 0 60000 65536"/>
                <a:gd name="T19" fmla="*/ 0 60000 65536"/>
                <a:gd name="T20" fmla="*/ 0 60000 65536"/>
                <a:gd name="T21" fmla="*/ 0 60000 65536"/>
                <a:gd name="T22" fmla="*/ 0 60000 65536"/>
                <a:gd name="T23" fmla="*/ 0 60000 65536"/>
                <a:gd name="T24" fmla="*/ 0 w 2636520"/>
                <a:gd name="T25" fmla="*/ 0 h 1447800"/>
                <a:gd name="T26" fmla="*/ 2636520 w 2636520"/>
                <a:gd name="T27" fmla="*/ 1447800 h 14478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36520" h="1447800">
                  <a:moveTo>
                    <a:pt x="0" y="0"/>
                  </a:moveTo>
                  <a:lnTo>
                    <a:pt x="2103122" y="0"/>
                  </a:lnTo>
                  <a:lnTo>
                    <a:pt x="2636520" y="723900"/>
                  </a:lnTo>
                  <a:lnTo>
                    <a:pt x="2103122" y="1447800"/>
                  </a:lnTo>
                  <a:lnTo>
                    <a:pt x="0" y="1447800"/>
                  </a:lnTo>
                  <a:lnTo>
                    <a:pt x="0" y="1442632"/>
                  </a:lnTo>
                  <a:lnTo>
                    <a:pt x="529590" y="723900"/>
                  </a:lnTo>
                  <a:lnTo>
                    <a:pt x="0" y="5168"/>
                  </a:lnTo>
                  <a:lnTo>
                    <a:pt x="0" y="0"/>
                  </a:lnTo>
                  <a:close/>
                </a:path>
              </a:pathLst>
            </a:cu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4"/>
                </a:solidFill>
                <a:latin typeface="微软雅黑" panose="020B0503020204020204" pitchFamily="34" charset="-122"/>
                <a:ea typeface="微软雅黑" panose="020B0503020204020204" pitchFamily="34" charset="-122"/>
              </a:endParaRPr>
            </a:p>
          </p:txBody>
        </p:sp>
        <p:sp>
          <p:nvSpPr>
            <p:cNvPr id="38" name="文本框 27"/>
            <p:cNvSpPr>
              <a:spLocks noChangeArrowheads="1"/>
            </p:cNvSpPr>
            <p:nvPr/>
          </p:nvSpPr>
          <p:spPr bwMode="auto">
            <a:xfrm>
              <a:off x="4708945" y="1654756"/>
              <a:ext cx="1604638" cy="430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3000" b="1" baseline="-30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添加标题</a:t>
              </a:r>
              <a:endParaRPr lang="zh-CN" altLang="en-US" sz="3000" b="1" baseline="-30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39" name="组合 38"/>
          <p:cNvGrpSpPr/>
          <p:nvPr/>
        </p:nvGrpSpPr>
        <p:grpSpPr>
          <a:xfrm>
            <a:off x="2867654" y="1514687"/>
            <a:ext cx="1918097" cy="681038"/>
            <a:chOff x="2864644" y="1529423"/>
            <a:chExt cx="1918097" cy="681038"/>
          </a:xfrm>
        </p:grpSpPr>
        <p:sp>
          <p:nvSpPr>
            <p:cNvPr id="40" name="任意多边形 5"/>
            <p:cNvSpPr>
              <a:spLocks noChangeArrowheads="1"/>
            </p:cNvSpPr>
            <p:nvPr/>
          </p:nvSpPr>
          <p:spPr bwMode="auto">
            <a:xfrm>
              <a:off x="2864644" y="1529423"/>
              <a:ext cx="1918097" cy="681038"/>
            </a:xfrm>
            <a:custGeom>
              <a:avLst/>
              <a:gdLst>
                <a:gd name="T0" fmla="*/ 0 w 2636520"/>
                <a:gd name="T1" fmla="*/ 0 h 1447800"/>
                <a:gd name="T2" fmla="*/ 2103122 w 2636520"/>
                <a:gd name="T3" fmla="*/ 0 h 1447800"/>
                <a:gd name="T4" fmla="*/ 2636520 w 2636520"/>
                <a:gd name="T5" fmla="*/ 723900 h 1447800"/>
                <a:gd name="T6" fmla="*/ 2103122 w 2636520"/>
                <a:gd name="T7" fmla="*/ 1447800 h 1447800"/>
                <a:gd name="T8" fmla="*/ 0 w 2636520"/>
                <a:gd name="T9" fmla="*/ 1447800 h 1447800"/>
                <a:gd name="T10" fmla="*/ 0 w 2636520"/>
                <a:gd name="T11" fmla="*/ 1442632 h 1447800"/>
                <a:gd name="T12" fmla="*/ 529590 w 2636520"/>
                <a:gd name="T13" fmla="*/ 723900 h 1447800"/>
                <a:gd name="T14" fmla="*/ 0 w 2636520"/>
                <a:gd name="T15" fmla="*/ 5168 h 1447800"/>
                <a:gd name="T16" fmla="*/ 0 60000 65536"/>
                <a:gd name="T17" fmla="*/ 0 60000 65536"/>
                <a:gd name="T18" fmla="*/ 0 60000 65536"/>
                <a:gd name="T19" fmla="*/ 0 60000 65536"/>
                <a:gd name="T20" fmla="*/ 0 60000 65536"/>
                <a:gd name="T21" fmla="*/ 0 60000 65536"/>
                <a:gd name="T22" fmla="*/ 0 60000 65536"/>
                <a:gd name="T23" fmla="*/ 0 60000 65536"/>
                <a:gd name="T24" fmla="*/ 0 w 2636520"/>
                <a:gd name="T25" fmla="*/ 0 h 1447800"/>
                <a:gd name="T26" fmla="*/ 2636520 w 2636520"/>
                <a:gd name="T27" fmla="*/ 1447800 h 14478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36520" h="1447800">
                  <a:moveTo>
                    <a:pt x="0" y="0"/>
                  </a:moveTo>
                  <a:lnTo>
                    <a:pt x="2103122" y="0"/>
                  </a:lnTo>
                  <a:lnTo>
                    <a:pt x="2636520" y="723900"/>
                  </a:lnTo>
                  <a:lnTo>
                    <a:pt x="2103122" y="1447800"/>
                  </a:lnTo>
                  <a:lnTo>
                    <a:pt x="0" y="1447800"/>
                  </a:lnTo>
                  <a:lnTo>
                    <a:pt x="0" y="1442632"/>
                  </a:lnTo>
                  <a:lnTo>
                    <a:pt x="529590" y="723900"/>
                  </a:lnTo>
                  <a:lnTo>
                    <a:pt x="0" y="5168"/>
                  </a:lnTo>
                  <a:lnTo>
                    <a:pt x="0" y="0"/>
                  </a:lnTo>
                  <a:close/>
                </a:path>
              </a:pathLst>
            </a:cu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4"/>
                </a:solidFill>
                <a:latin typeface="微软雅黑" panose="020B0503020204020204" pitchFamily="34" charset="-122"/>
                <a:ea typeface="微软雅黑" panose="020B0503020204020204" pitchFamily="34" charset="-122"/>
              </a:endParaRPr>
            </a:p>
          </p:txBody>
        </p:sp>
        <p:sp>
          <p:nvSpPr>
            <p:cNvPr id="41" name="文本框 24"/>
            <p:cNvSpPr>
              <a:spLocks noChangeArrowheads="1"/>
            </p:cNvSpPr>
            <p:nvPr/>
          </p:nvSpPr>
          <p:spPr bwMode="auto">
            <a:xfrm>
              <a:off x="3086531" y="1669888"/>
              <a:ext cx="162261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3000" b="1" baseline="-30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添加标题</a:t>
              </a:r>
              <a:endParaRPr lang="zh-CN" altLang="en-US" sz="3000" b="1" baseline="-30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71" name="组合 70"/>
          <p:cNvGrpSpPr/>
          <p:nvPr/>
        </p:nvGrpSpPr>
        <p:grpSpPr>
          <a:xfrm>
            <a:off x="1265072" y="1514687"/>
            <a:ext cx="1918097" cy="681038"/>
            <a:chOff x="1262063" y="1529423"/>
            <a:chExt cx="1918097" cy="681038"/>
          </a:xfrm>
        </p:grpSpPr>
        <p:sp>
          <p:nvSpPr>
            <p:cNvPr id="72" name="任意多边形 4"/>
            <p:cNvSpPr>
              <a:spLocks noChangeArrowheads="1"/>
            </p:cNvSpPr>
            <p:nvPr/>
          </p:nvSpPr>
          <p:spPr bwMode="auto">
            <a:xfrm>
              <a:off x="1262063" y="1529423"/>
              <a:ext cx="1918097" cy="681038"/>
            </a:xfrm>
            <a:custGeom>
              <a:avLst/>
              <a:gdLst>
                <a:gd name="T0" fmla="*/ 0 w 2636520"/>
                <a:gd name="T1" fmla="*/ 0 h 1447800"/>
                <a:gd name="T2" fmla="*/ 2103122 w 2636520"/>
                <a:gd name="T3" fmla="*/ 0 h 1447800"/>
                <a:gd name="T4" fmla="*/ 2636520 w 2636520"/>
                <a:gd name="T5" fmla="*/ 723900 h 1447800"/>
                <a:gd name="T6" fmla="*/ 2103122 w 2636520"/>
                <a:gd name="T7" fmla="*/ 1447800 h 1447800"/>
                <a:gd name="T8" fmla="*/ 0 w 2636520"/>
                <a:gd name="T9" fmla="*/ 1447800 h 1447800"/>
                <a:gd name="T10" fmla="*/ 0 w 2636520"/>
                <a:gd name="T11" fmla="*/ 1442632 h 1447800"/>
                <a:gd name="T12" fmla="*/ 529590 w 2636520"/>
                <a:gd name="T13" fmla="*/ 723900 h 1447800"/>
                <a:gd name="T14" fmla="*/ 0 w 2636520"/>
                <a:gd name="T15" fmla="*/ 5168 h 1447800"/>
                <a:gd name="T16" fmla="*/ 0 60000 65536"/>
                <a:gd name="T17" fmla="*/ 0 60000 65536"/>
                <a:gd name="T18" fmla="*/ 0 60000 65536"/>
                <a:gd name="T19" fmla="*/ 0 60000 65536"/>
                <a:gd name="T20" fmla="*/ 0 60000 65536"/>
                <a:gd name="T21" fmla="*/ 0 60000 65536"/>
                <a:gd name="T22" fmla="*/ 0 60000 65536"/>
                <a:gd name="T23" fmla="*/ 0 60000 65536"/>
                <a:gd name="T24" fmla="*/ 0 w 2636520"/>
                <a:gd name="T25" fmla="*/ 0 h 1447800"/>
                <a:gd name="T26" fmla="*/ 2636520 w 2636520"/>
                <a:gd name="T27" fmla="*/ 1447800 h 14478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36520" h="1447800">
                  <a:moveTo>
                    <a:pt x="0" y="0"/>
                  </a:moveTo>
                  <a:lnTo>
                    <a:pt x="2103122" y="0"/>
                  </a:lnTo>
                  <a:lnTo>
                    <a:pt x="2636520" y="723900"/>
                  </a:lnTo>
                  <a:lnTo>
                    <a:pt x="2103122" y="1447800"/>
                  </a:lnTo>
                  <a:lnTo>
                    <a:pt x="0" y="1447800"/>
                  </a:lnTo>
                  <a:lnTo>
                    <a:pt x="0" y="1442632"/>
                  </a:lnTo>
                  <a:lnTo>
                    <a:pt x="529590" y="723900"/>
                  </a:lnTo>
                  <a:lnTo>
                    <a:pt x="0" y="5168"/>
                  </a:lnTo>
                  <a:lnTo>
                    <a:pt x="0" y="0"/>
                  </a:lnTo>
                  <a:close/>
                </a:path>
              </a:pathLst>
            </a:custGeom>
            <a:gradFill>
              <a:gsLst>
                <a:gs pos="100000">
                  <a:schemeClr val="bg1"/>
                </a:gs>
                <a:gs pos="0">
                  <a:schemeClr val="bg1">
                    <a:lumMod val="85000"/>
                  </a:schemeClr>
                </a:gs>
              </a:gsLst>
              <a:lin ang="2700000" scaled="1"/>
            </a:gradFill>
            <a:ln w="31750">
              <a:gradFill flip="none" rotWithShape="1">
                <a:gsLst>
                  <a:gs pos="0">
                    <a:schemeClr val="bg1"/>
                  </a:gs>
                  <a:gs pos="100000">
                    <a:schemeClr val="bg1">
                      <a:lumMod val="85000"/>
                    </a:schemeClr>
                  </a:gs>
                </a:gsLst>
                <a:lin ang="2700000" scaled="1"/>
                <a:tileRect/>
              </a:gradFill>
            </a:ln>
            <a:effectLst>
              <a:outerShdw blurRad="254000" dist="101600" dir="2700000" algn="tl" rotWithShape="0">
                <a:prstClr val="black">
                  <a:alpha val="3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accent4"/>
                </a:solidFill>
                <a:latin typeface="微软雅黑" panose="020B0503020204020204" pitchFamily="34" charset="-122"/>
                <a:ea typeface="微软雅黑" panose="020B0503020204020204" pitchFamily="34" charset="-122"/>
              </a:endParaRPr>
            </a:p>
          </p:txBody>
        </p:sp>
        <p:sp>
          <p:nvSpPr>
            <p:cNvPr id="73" name="文本框 25"/>
            <p:cNvSpPr>
              <a:spLocks noChangeArrowheads="1"/>
            </p:cNvSpPr>
            <p:nvPr/>
          </p:nvSpPr>
          <p:spPr bwMode="auto">
            <a:xfrm>
              <a:off x="1460556" y="1654753"/>
              <a:ext cx="1668881" cy="430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3000" b="1" baseline="-3000" dirty="0" smtClean="0">
                  <a:solidFill>
                    <a:srgbClr val="0070C0"/>
                  </a:solidFill>
                  <a:latin typeface="微软雅黑" panose="020B0503020204020204" pitchFamily="34" charset="-122"/>
                  <a:ea typeface="微软雅黑" panose="020B0503020204020204" pitchFamily="34" charset="-122"/>
                  <a:sym typeface="Arial" panose="020B0604020202020204" pitchFamily="34" charset="0"/>
                </a:rPr>
                <a:t>添加标题</a:t>
              </a:r>
              <a:endParaRPr lang="zh-CN" altLang="en-US" sz="3000" b="1" baseline="-3000"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74" name="矩形 73"/>
          <p:cNvSpPr>
            <a:spLocks noChangeArrowheads="1"/>
          </p:cNvSpPr>
          <p:nvPr/>
        </p:nvSpPr>
        <p:spPr bwMode="auto">
          <a:xfrm>
            <a:off x="953127" y="3687995"/>
            <a:ext cx="7219950" cy="469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68541" tIns="34270" rIns="68541" bIns="34270">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30000"/>
              </a:lnSpc>
              <a:spcBef>
                <a:spcPct val="0"/>
              </a:spcBef>
              <a:buFont typeface="Arial" panose="020B0604020202020204" pitchFamily="34" charset="0"/>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本图表的综合描述说明，在此录入本图表的综合描述说明，在此录入本图表的综合描述说明，在此录入本图表的综合描述说明。在此录入本图表的综合描述说明，在此录入本图表的综合描述说明，在此录入上述图表的综合描述说明</a:t>
            </a:r>
            <a:endPar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5" name="矩形 32"/>
          <p:cNvSpPr>
            <a:spLocks noChangeArrowheads="1"/>
          </p:cNvSpPr>
          <p:nvPr/>
        </p:nvSpPr>
        <p:spPr bwMode="auto">
          <a:xfrm>
            <a:off x="1519754" y="2404085"/>
            <a:ext cx="984871" cy="323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41" tIns="34270" rIns="68541" bIns="34270">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添加标题</a:t>
            </a:r>
            <a:endParaRPr lang="en-US" sz="16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76" name="矩形 47"/>
          <p:cNvSpPr>
            <a:spLocks noChangeArrowheads="1"/>
          </p:cNvSpPr>
          <p:nvPr/>
        </p:nvSpPr>
        <p:spPr bwMode="auto">
          <a:xfrm>
            <a:off x="1299601" y="2763655"/>
            <a:ext cx="1431131" cy="62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68541" tIns="34270" rIns="68541" bIns="34270">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在此录入上述图表的描述说明，在此录入上述图表的描述说明</a:t>
            </a:r>
            <a:endPar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7" name="矩形 34"/>
          <p:cNvSpPr>
            <a:spLocks noChangeArrowheads="1"/>
          </p:cNvSpPr>
          <p:nvPr/>
        </p:nvSpPr>
        <p:spPr bwMode="auto">
          <a:xfrm>
            <a:off x="3199725" y="2404085"/>
            <a:ext cx="984871" cy="323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41" tIns="34270" rIns="68541" bIns="34270">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添加标题</a:t>
            </a:r>
            <a:endParaRPr lang="en-US" sz="16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78" name="矩形 47"/>
          <p:cNvSpPr>
            <a:spLocks noChangeArrowheads="1"/>
          </p:cNvSpPr>
          <p:nvPr/>
        </p:nvSpPr>
        <p:spPr bwMode="auto">
          <a:xfrm>
            <a:off x="3010531" y="2763654"/>
            <a:ext cx="1406129" cy="62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68541" tIns="34270" rIns="68541" bIns="34270">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在此录入上述图表的描述说明，在此录入上述图表的描述说明</a:t>
            </a:r>
            <a:endPar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9" name="矩形 36"/>
          <p:cNvSpPr>
            <a:spLocks noChangeArrowheads="1"/>
          </p:cNvSpPr>
          <p:nvPr/>
        </p:nvSpPr>
        <p:spPr bwMode="auto">
          <a:xfrm>
            <a:off x="4877317" y="2404085"/>
            <a:ext cx="984871" cy="323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41" tIns="34270" rIns="68541" bIns="34270">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添加标题</a:t>
            </a:r>
            <a:endParaRPr lang="en-US" sz="16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80" name="矩形 47"/>
          <p:cNvSpPr>
            <a:spLocks noChangeArrowheads="1"/>
          </p:cNvSpPr>
          <p:nvPr/>
        </p:nvSpPr>
        <p:spPr bwMode="auto">
          <a:xfrm>
            <a:off x="4696453" y="2763654"/>
            <a:ext cx="1419225" cy="62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68541" tIns="34270" rIns="68541" bIns="34270">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在此录入上述图表的描述说明，在此录入上述图表的描述说明</a:t>
            </a:r>
            <a:endPar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1" name="矩形 38"/>
          <p:cNvSpPr>
            <a:spLocks noChangeArrowheads="1"/>
          </p:cNvSpPr>
          <p:nvPr/>
        </p:nvSpPr>
        <p:spPr bwMode="auto">
          <a:xfrm>
            <a:off x="6556692" y="2404085"/>
            <a:ext cx="984871" cy="323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41" tIns="34270" rIns="68541" bIns="34270">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添加标题</a:t>
            </a:r>
            <a:endParaRPr lang="en-US" sz="16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endParaRPr>
          </a:p>
        </p:txBody>
      </p:sp>
      <p:sp>
        <p:nvSpPr>
          <p:cNvPr id="82" name="矩形 47"/>
          <p:cNvSpPr>
            <a:spLocks noChangeArrowheads="1"/>
          </p:cNvSpPr>
          <p:nvPr/>
        </p:nvSpPr>
        <p:spPr bwMode="auto">
          <a:xfrm>
            <a:off x="6395476" y="2763654"/>
            <a:ext cx="1406128" cy="623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lIns="68541" tIns="34270" rIns="68541" bIns="34270">
            <a:spAutoFit/>
          </a:bodyPr>
          <a:lstStyle>
            <a:lvl1pPr>
              <a:lnSpc>
                <a:spcPct val="90000"/>
              </a:lnSpc>
              <a:spcBef>
                <a:spcPts val="1000"/>
              </a:spcBef>
              <a:buFont typeface="Arial" panose="020B0604020202020204" pitchFamily="34" charset="0"/>
              <a:buChar char="•"/>
              <a:defRPr sz="28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anose="02000000000000000000" pitchFamily="2" charset="-122"/>
                <a:ea typeface="方正兰亭黑_GBK" panose="02000000000000000000" pitchFamily="2" charset="-122"/>
                <a:sym typeface="Calibri" panose="020F0502020204030204" pitchFamily="34" charset="0"/>
              </a:defRPr>
            </a:lvl9pPr>
          </a:lstStyle>
          <a:p>
            <a:pPr algn="ctr" eaLnBrk="1" hangingPunct="1">
              <a:lnSpc>
                <a:spcPct val="120000"/>
              </a:lnSpc>
              <a:spcBef>
                <a:spcPct val="0"/>
              </a:spcBef>
              <a:buFont typeface="Arial" panose="020B0604020202020204" pitchFamily="34" charset="0"/>
              <a:buNone/>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sym typeface="方正兰亭黑_GBK" panose="02000000000000000000" pitchFamily="2" charset="-122"/>
              </a:rPr>
              <a:t>在此录入上述图表的描述说明，在此录入上述图表的描述说明</a:t>
            </a:r>
            <a:endPar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3" name="直接连接符 8"/>
          <p:cNvSpPr>
            <a:spLocks noChangeShapeType="1"/>
          </p:cNvSpPr>
          <p:nvPr/>
        </p:nvSpPr>
        <p:spPr bwMode="auto">
          <a:xfrm>
            <a:off x="1062038" y="3567647"/>
            <a:ext cx="7019925" cy="1191"/>
          </a:xfrm>
          <a:prstGeom prst="line">
            <a:avLst/>
          </a:prstGeom>
          <a:noFill/>
          <a:ln w="6350">
            <a:solidFill>
              <a:srgbClr val="0070C0"/>
            </a:solidFill>
            <a:bevel/>
            <a:headEnd/>
            <a:tailEnd/>
          </a:ln>
          <a:extLst>
            <a:ext uri="{909E8E84-426E-40DD-AFC4-6F175D3DCCD1}">
              <a14:hiddenFill xmlns:a14="http://schemas.microsoft.com/office/drawing/2010/main">
                <a:noFill/>
              </a14:hiddenFill>
            </a:ext>
          </a:extLst>
        </p:spPr>
        <p:txBody>
          <a:bodyPr lIns="91397" tIns="45699" rIns="91397" bIns="45699"/>
          <a:lstStyle/>
          <a:p>
            <a:endParaRPr lang="zh-CN" altLang="en-US">
              <a:solidFill>
                <a:schemeClr val="accent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95117523"/>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 presetClass="entr" presetSubtype="8" fill="hold" nodeType="afterEffect">
                                  <p:stCondLst>
                                    <p:cond delay="500"/>
                                  </p:stCondLst>
                                  <p:childTnLst>
                                    <p:set>
                                      <p:cBhvr>
                                        <p:cTn id="12" dur="1" fill="hold">
                                          <p:stCondLst>
                                            <p:cond delay="0"/>
                                          </p:stCondLst>
                                        </p:cTn>
                                        <p:tgtEl>
                                          <p:spTgt spid="71"/>
                                        </p:tgtEl>
                                        <p:attrNameLst>
                                          <p:attrName>style.visibility</p:attrName>
                                        </p:attrNameLst>
                                      </p:cBhvr>
                                      <p:to>
                                        <p:strVal val="visible"/>
                                      </p:to>
                                    </p:set>
                                    <p:anim calcmode="lin" valueType="num">
                                      <p:cBhvr additive="base">
                                        <p:cTn id="13" dur="500" fill="hold"/>
                                        <p:tgtEl>
                                          <p:spTgt spid="71"/>
                                        </p:tgtEl>
                                        <p:attrNameLst>
                                          <p:attrName>ppt_x</p:attrName>
                                        </p:attrNameLst>
                                      </p:cBhvr>
                                      <p:tavLst>
                                        <p:tav tm="0">
                                          <p:val>
                                            <p:strVal val="0-#ppt_w/2"/>
                                          </p:val>
                                        </p:tav>
                                        <p:tav tm="100000">
                                          <p:val>
                                            <p:strVal val="#ppt_x"/>
                                          </p:val>
                                        </p:tav>
                                      </p:tavLst>
                                    </p:anim>
                                    <p:anim calcmode="lin" valueType="num">
                                      <p:cBhvr additive="base">
                                        <p:cTn id="14" dur="500" fill="hold"/>
                                        <p:tgtEl>
                                          <p:spTgt spid="71"/>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2" presetClass="entr" presetSubtype="8" fill="hold" nodeType="afterEffect">
                                  <p:stCondLst>
                                    <p:cond delay="0"/>
                                  </p:stCondLst>
                                  <p:childTnLst>
                                    <p:set>
                                      <p:cBhvr>
                                        <p:cTn id="17" dur="1" fill="hold">
                                          <p:stCondLst>
                                            <p:cond delay="0"/>
                                          </p:stCondLst>
                                        </p:cTn>
                                        <p:tgtEl>
                                          <p:spTgt spid="39"/>
                                        </p:tgtEl>
                                        <p:attrNameLst>
                                          <p:attrName>style.visibility</p:attrName>
                                        </p:attrNameLst>
                                      </p:cBhvr>
                                      <p:to>
                                        <p:strVal val="visible"/>
                                      </p:to>
                                    </p:set>
                                    <p:anim calcmode="lin" valueType="num">
                                      <p:cBhvr additive="base">
                                        <p:cTn id="18" dur="500" fill="hold"/>
                                        <p:tgtEl>
                                          <p:spTgt spid="39"/>
                                        </p:tgtEl>
                                        <p:attrNameLst>
                                          <p:attrName>ppt_x</p:attrName>
                                        </p:attrNameLst>
                                      </p:cBhvr>
                                      <p:tavLst>
                                        <p:tav tm="0">
                                          <p:val>
                                            <p:strVal val="0-#ppt_w/2"/>
                                          </p:val>
                                        </p:tav>
                                        <p:tav tm="100000">
                                          <p:val>
                                            <p:strVal val="#ppt_x"/>
                                          </p:val>
                                        </p:tav>
                                      </p:tavLst>
                                    </p:anim>
                                    <p:anim calcmode="lin" valueType="num">
                                      <p:cBhvr additive="base">
                                        <p:cTn id="19" dur="500" fill="hold"/>
                                        <p:tgtEl>
                                          <p:spTgt spid="39"/>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 presetClass="entr" presetSubtype="8" fill="hold" nodeType="after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fill="hold"/>
                                        <p:tgtEl>
                                          <p:spTgt spid="35"/>
                                        </p:tgtEl>
                                        <p:attrNameLst>
                                          <p:attrName>ppt_x</p:attrName>
                                        </p:attrNameLst>
                                      </p:cBhvr>
                                      <p:tavLst>
                                        <p:tav tm="0">
                                          <p:val>
                                            <p:strVal val="0-#ppt_w/2"/>
                                          </p:val>
                                        </p:tav>
                                        <p:tav tm="100000">
                                          <p:val>
                                            <p:strVal val="#ppt_x"/>
                                          </p:val>
                                        </p:tav>
                                      </p:tavLst>
                                    </p:anim>
                                    <p:anim calcmode="lin" valueType="num">
                                      <p:cBhvr additive="base">
                                        <p:cTn id="24" dur="500" fill="hold"/>
                                        <p:tgtEl>
                                          <p:spTgt spid="35"/>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2" presetClass="entr" presetSubtype="8" fill="hold" nodeType="afterEffect">
                                  <p:stCondLst>
                                    <p:cond delay="0"/>
                                  </p:stCondLst>
                                  <p:childTnLst>
                                    <p:set>
                                      <p:cBhvr>
                                        <p:cTn id="27" dur="1" fill="hold">
                                          <p:stCondLst>
                                            <p:cond delay="0"/>
                                          </p:stCondLst>
                                        </p:cTn>
                                        <p:tgtEl>
                                          <p:spTgt spid="32"/>
                                        </p:tgtEl>
                                        <p:attrNameLst>
                                          <p:attrName>style.visibility</p:attrName>
                                        </p:attrNameLst>
                                      </p:cBhvr>
                                      <p:to>
                                        <p:strVal val="visible"/>
                                      </p:to>
                                    </p:set>
                                    <p:anim calcmode="lin" valueType="num">
                                      <p:cBhvr additive="base">
                                        <p:cTn id="28" dur="500" fill="hold"/>
                                        <p:tgtEl>
                                          <p:spTgt spid="32"/>
                                        </p:tgtEl>
                                        <p:attrNameLst>
                                          <p:attrName>ppt_x</p:attrName>
                                        </p:attrNameLst>
                                      </p:cBhvr>
                                      <p:tavLst>
                                        <p:tav tm="0">
                                          <p:val>
                                            <p:strVal val="0-#ppt_w/2"/>
                                          </p:val>
                                        </p:tav>
                                        <p:tav tm="100000">
                                          <p:val>
                                            <p:strVal val="#ppt_x"/>
                                          </p:val>
                                        </p:tav>
                                      </p:tavLst>
                                    </p:anim>
                                    <p:anim calcmode="lin" valueType="num">
                                      <p:cBhvr additive="base">
                                        <p:cTn id="29" dur="500" fill="hold"/>
                                        <p:tgtEl>
                                          <p:spTgt spid="32"/>
                                        </p:tgtEl>
                                        <p:attrNameLst>
                                          <p:attrName>ppt_y</p:attrName>
                                        </p:attrNameLst>
                                      </p:cBhvr>
                                      <p:tavLst>
                                        <p:tav tm="0">
                                          <p:val>
                                            <p:strVal val="#ppt_y"/>
                                          </p:val>
                                        </p:tav>
                                        <p:tav tm="100000">
                                          <p:val>
                                            <p:strVal val="#ppt_y"/>
                                          </p:val>
                                        </p:tav>
                                      </p:tavLst>
                                    </p:anim>
                                  </p:childTnLst>
                                </p:cTn>
                              </p:par>
                            </p:childTnLst>
                          </p:cTn>
                        </p:par>
                        <p:par>
                          <p:cTn id="30" fill="hold">
                            <p:stCondLst>
                              <p:cond delay="3000"/>
                            </p:stCondLst>
                            <p:childTnLst>
                              <p:par>
                                <p:cTn id="31" presetID="12" presetClass="entr" presetSubtype="1" fill="hold" grpId="0" nodeType="afterEffect">
                                  <p:stCondLst>
                                    <p:cond delay="0"/>
                                  </p:stCondLst>
                                  <p:childTnLst>
                                    <p:set>
                                      <p:cBhvr>
                                        <p:cTn id="32" dur="1" fill="hold">
                                          <p:stCondLst>
                                            <p:cond delay="0"/>
                                          </p:stCondLst>
                                        </p:cTn>
                                        <p:tgtEl>
                                          <p:spTgt spid="75"/>
                                        </p:tgtEl>
                                        <p:attrNameLst>
                                          <p:attrName>style.visibility</p:attrName>
                                        </p:attrNameLst>
                                      </p:cBhvr>
                                      <p:to>
                                        <p:strVal val="visible"/>
                                      </p:to>
                                    </p:set>
                                    <p:anim calcmode="lin" valueType="num">
                                      <p:cBhvr>
                                        <p:cTn id="33" dur="400"/>
                                        <p:tgtEl>
                                          <p:spTgt spid="75"/>
                                        </p:tgtEl>
                                        <p:attrNameLst>
                                          <p:attrName>ppt_y</p:attrName>
                                        </p:attrNameLst>
                                      </p:cBhvr>
                                      <p:tavLst>
                                        <p:tav tm="0">
                                          <p:val>
                                            <p:strVal val="#ppt_y-#ppt_h*1.125000"/>
                                          </p:val>
                                        </p:tav>
                                        <p:tav tm="100000">
                                          <p:val>
                                            <p:strVal val="#ppt_y"/>
                                          </p:val>
                                        </p:tav>
                                      </p:tavLst>
                                    </p:anim>
                                    <p:animEffect>
                                      <p:cBhvr>
                                        <p:cTn id="34" dur="400"/>
                                        <p:tgtEl>
                                          <p:spTgt spid="75"/>
                                        </p:tgtEl>
                                      </p:cBhvr>
                                    </p:animEffect>
                                  </p:childTnLst>
                                </p:cTn>
                              </p:par>
                              <p:par>
                                <p:cTn id="35" presetID="12" presetClass="entr" presetSubtype="1" fill="hold" grpId="0" nodeType="with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p:cTn id="37" dur="400"/>
                                        <p:tgtEl>
                                          <p:spTgt spid="76"/>
                                        </p:tgtEl>
                                        <p:attrNameLst>
                                          <p:attrName>ppt_y</p:attrName>
                                        </p:attrNameLst>
                                      </p:cBhvr>
                                      <p:tavLst>
                                        <p:tav tm="0">
                                          <p:val>
                                            <p:strVal val="#ppt_y-#ppt_h*1.125000"/>
                                          </p:val>
                                        </p:tav>
                                        <p:tav tm="100000">
                                          <p:val>
                                            <p:strVal val="#ppt_y"/>
                                          </p:val>
                                        </p:tav>
                                      </p:tavLst>
                                    </p:anim>
                                    <p:animEffect>
                                      <p:cBhvr>
                                        <p:cTn id="38" dur="400"/>
                                        <p:tgtEl>
                                          <p:spTgt spid="76"/>
                                        </p:tgtEl>
                                      </p:cBhvr>
                                    </p:animEffect>
                                  </p:childTnLst>
                                </p:cTn>
                              </p:par>
                              <p:par>
                                <p:cTn id="39" presetID="12" presetClass="entr" presetSubtype="1" fill="hold" grpId="0" nodeType="withEffect">
                                  <p:stCondLst>
                                    <p:cond delay="0"/>
                                  </p:stCondLst>
                                  <p:childTnLst>
                                    <p:set>
                                      <p:cBhvr>
                                        <p:cTn id="40" dur="1" fill="hold">
                                          <p:stCondLst>
                                            <p:cond delay="0"/>
                                          </p:stCondLst>
                                        </p:cTn>
                                        <p:tgtEl>
                                          <p:spTgt spid="77"/>
                                        </p:tgtEl>
                                        <p:attrNameLst>
                                          <p:attrName>style.visibility</p:attrName>
                                        </p:attrNameLst>
                                      </p:cBhvr>
                                      <p:to>
                                        <p:strVal val="visible"/>
                                      </p:to>
                                    </p:set>
                                    <p:anim calcmode="lin" valueType="num">
                                      <p:cBhvr>
                                        <p:cTn id="41" dur="400"/>
                                        <p:tgtEl>
                                          <p:spTgt spid="77"/>
                                        </p:tgtEl>
                                        <p:attrNameLst>
                                          <p:attrName>ppt_y</p:attrName>
                                        </p:attrNameLst>
                                      </p:cBhvr>
                                      <p:tavLst>
                                        <p:tav tm="0">
                                          <p:val>
                                            <p:strVal val="#ppt_y-#ppt_h*1.125000"/>
                                          </p:val>
                                        </p:tav>
                                        <p:tav tm="100000">
                                          <p:val>
                                            <p:strVal val="#ppt_y"/>
                                          </p:val>
                                        </p:tav>
                                      </p:tavLst>
                                    </p:anim>
                                    <p:animEffect>
                                      <p:cBhvr>
                                        <p:cTn id="42" dur="400"/>
                                        <p:tgtEl>
                                          <p:spTgt spid="77"/>
                                        </p:tgtEl>
                                      </p:cBhvr>
                                    </p:animEffect>
                                  </p:childTnLst>
                                </p:cTn>
                              </p:par>
                              <p:par>
                                <p:cTn id="43" presetID="12" presetClass="entr" presetSubtype="1" fill="hold" grpId="0" nodeType="withEffect">
                                  <p:stCondLst>
                                    <p:cond delay="0"/>
                                  </p:stCondLst>
                                  <p:childTnLst>
                                    <p:set>
                                      <p:cBhvr>
                                        <p:cTn id="44" dur="1" fill="hold">
                                          <p:stCondLst>
                                            <p:cond delay="0"/>
                                          </p:stCondLst>
                                        </p:cTn>
                                        <p:tgtEl>
                                          <p:spTgt spid="78"/>
                                        </p:tgtEl>
                                        <p:attrNameLst>
                                          <p:attrName>style.visibility</p:attrName>
                                        </p:attrNameLst>
                                      </p:cBhvr>
                                      <p:to>
                                        <p:strVal val="visible"/>
                                      </p:to>
                                    </p:set>
                                    <p:anim calcmode="lin" valueType="num">
                                      <p:cBhvr>
                                        <p:cTn id="45" dur="400"/>
                                        <p:tgtEl>
                                          <p:spTgt spid="78"/>
                                        </p:tgtEl>
                                        <p:attrNameLst>
                                          <p:attrName>ppt_y</p:attrName>
                                        </p:attrNameLst>
                                      </p:cBhvr>
                                      <p:tavLst>
                                        <p:tav tm="0">
                                          <p:val>
                                            <p:strVal val="#ppt_y-#ppt_h*1.125000"/>
                                          </p:val>
                                        </p:tav>
                                        <p:tav tm="100000">
                                          <p:val>
                                            <p:strVal val="#ppt_y"/>
                                          </p:val>
                                        </p:tav>
                                      </p:tavLst>
                                    </p:anim>
                                    <p:animEffect>
                                      <p:cBhvr>
                                        <p:cTn id="46" dur="400"/>
                                        <p:tgtEl>
                                          <p:spTgt spid="78"/>
                                        </p:tgtEl>
                                      </p:cBhvr>
                                    </p:animEffect>
                                  </p:childTnLst>
                                </p:cTn>
                              </p:par>
                              <p:par>
                                <p:cTn id="47" presetID="12" presetClass="entr" presetSubtype="1" fill="hold" grpId="0" nodeType="withEffect">
                                  <p:stCondLst>
                                    <p:cond delay="0"/>
                                  </p:stCondLst>
                                  <p:childTnLst>
                                    <p:set>
                                      <p:cBhvr>
                                        <p:cTn id="48" dur="1" fill="hold">
                                          <p:stCondLst>
                                            <p:cond delay="0"/>
                                          </p:stCondLst>
                                        </p:cTn>
                                        <p:tgtEl>
                                          <p:spTgt spid="79"/>
                                        </p:tgtEl>
                                        <p:attrNameLst>
                                          <p:attrName>style.visibility</p:attrName>
                                        </p:attrNameLst>
                                      </p:cBhvr>
                                      <p:to>
                                        <p:strVal val="visible"/>
                                      </p:to>
                                    </p:set>
                                    <p:anim calcmode="lin" valueType="num">
                                      <p:cBhvr>
                                        <p:cTn id="49" dur="400"/>
                                        <p:tgtEl>
                                          <p:spTgt spid="79"/>
                                        </p:tgtEl>
                                        <p:attrNameLst>
                                          <p:attrName>ppt_y</p:attrName>
                                        </p:attrNameLst>
                                      </p:cBhvr>
                                      <p:tavLst>
                                        <p:tav tm="0">
                                          <p:val>
                                            <p:strVal val="#ppt_y-#ppt_h*1.125000"/>
                                          </p:val>
                                        </p:tav>
                                        <p:tav tm="100000">
                                          <p:val>
                                            <p:strVal val="#ppt_y"/>
                                          </p:val>
                                        </p:tav>
                                      </p:tavLst>
                                    </p:anim>
                                    <p:animEffect>
                                      <p:cBhvr>
                                        <p:cTn id="50" dur="400"/>
                                        <p:tgtEl>
                                          <p:spTgt spid="79"/>
                                        </p:tgtEl>
                                      </p:cBhvr>
                                    </p:animEffect>
                                  </p:childTnLst>
                                </p:cTn>
                              </p:par>
                              <p:par>
                                <p:cTn id="51" presetID="12" presetClass="entr" presetSubtype="1" fill="hold" grpId="0" nodeType="withEffect">
                                  <p:stCondLst>
                                    <p:cond delay="0"/>
                                  </p:stCondLst>
                                  <p:childTnLst>
                                    <p:set>
                                      <p:cBhvr>
                                        <p:cTn id="52" dur="1" fill="hold">
                                          <p:stCondLst>
                                            <p:cond delay="0"/>
                                          </p:stCondLst>
                                        </p:cTn>
                                        <p:tgtEl>
                                          <p:spTgt spid="80"/>
                                        </p:tgtEl>
                                        <p:attrNameLst>
                                          <p:attrName>style.visibility</p:attrName>
                                        </p:attrNameLst>
                                      </p:cBhvr>
                                      <p:to>
                                        <p:strVal val="visible"/>
                                      </p:to>
                                    </p:set>
                                    <p:anim calcmode="lin" valueType="num">
                                      <p:cBhvr>
                                        <p:cTn id="53" dur="400"/>
                                        <p:tgtEl>
                                          <p:spTgt spid="80"/>
                                        </p:tgtEl>
                                        <p:attrNameLst>
                                          <p:attrName>ppt_y</p:attrName>
                                        </p:attrNameLst>
                                      </p:cBhvr>
                                      <p:tavLst>
                                        <p:tav tm="0">
                                          <p:val>
                                            <p:strVal val="#ppt_y-#ppt_h*1.125000"/>
                                          </p:val>
                                        </p:tav>
                                        <p:tav tm="100000">
                                          <p:val>
                                            <p:strVal val="#ppt_y"/>
                                          </p:val>
                                        </p:tav>
                                      </p:tavLst>
                                    </p:anim>
                                    <p:animEffect>
                                      <p:cBhvr>
                                        <p:cTn id="54" dur="400"/>
                                        <p:tgtEl>
                                          <p:spTgt spid="80"/>
                                        </p:tgtEl>
                                      </p:cBhvr>
                                    </p:animEffect>
                                  </p:childTnLst>
                                </p:cTn>
                              </p:par>
                              <p:par>
                                <p:cTn id="55" presetID="12" presetClass="entr" presetSubtype="1" fill="hold" grpId="0" nodeType="withEffect">
                                  <p:stCondLst>
                                    <p:cond delay="0"/>
                                  </p:stCondLst>
                                  <p:childTnLst>
                                    <p:set>
                                      <p:cBhvr>
                                        <p:cTn id="56" dur="1" fill="hold">
                                          <p:stCondLst>
                                            <p:cond delay="0"/>
                                          </p:stCondLst>
                                        </p:cTn>
                                        <p:tgtEl>
                                          <p:spTgt spid="81"/>
                                        </p:tgtEl>
                                        <p:attrNameLst>
                                          <p:attrName>style.visibility</p:attrName>
                                        </p:attrNameLst>
                                      </p:cBhvr>
                                      <p:to>
                                        <p:strVal val="visible"/>
                                      </p:to>
                                    </p:set>
                                    <p:anim calcmode="lin" valueType="num">
                                      <p:cBhvr>
                                        <p:cTn id="57" dur="400"/>
                                        <p:tgtEl>
                                          <p:spTgt spid="81"/>
                                        </p:tgtEl>
                                        <p:attrNameLst>
                                          <p:attrName>ppt_y</p:attrName>
                                        </p:attrNameLst>
                                      </p:cBhvr>
                                      <p:tavLst>
                                        <p:tav tm="0">
                                          <p:val>
                                            <p:strVal val="#ppt_y-#ppt_h*1.125000"/>
                                          </p:val>
                                        </p:tav>
                                        <p:tav tm="100000">
                                          <p:val>
                                            <p:strVal val="#ppt_y"/>
                                          </p:val>
                                        </p:tav>
                                      </p:tavLst>
                                    </p:anim>
                                    <p:animEffect>
                                      <p:cBhvr>
                                        <p:cTn id="58" dur="400"/>
                                        <p:tgtEl>
                                          <p:spTgt spid="81"/>
                                        </p:tgtEl>
                                      </p:cBhvr>
                                    </p:animEffect>
                                  </p:childTnLst>
                                </p:cTn>
                              </p:par>
                              <p:par>
                                <p:cTn id="59" presetID="12" presetClass="entr" presetSubtype="1" fill="hold" grpId="0" nodeType="withEffect">
                                  <p:stCondLst>
                                    <p:cond delay="0"/>
                                  </p:stCondLst>
                                  <p:childTnLst>
                                    <p:set>
                                      <p:cBhvr>
                                        <p:cTn id="60" dur="1" fill="hold">
                                          <p:stCondLst>
                                            <p:cond delay="0"/>
                                          </p:stCondLst>
                                        </p:cTn>
                                        <p:tgtEl>
                                          <p:spTgt spid="82"/>
                                        </p:tgtEl>
                                        <p:attrNameLst>
                                          <p:attrName>style.visibility</p:attrName>
                                        </p:attrNameLst>
                                      </p:cBhvr>
                                      <p:to>
                                        <p:strVal val="visible"/>
                                      </p:to>
                                    </p:set>
                                    <p:anim calcmode="lin" valueType="num">
                                      <p:cBhvr>
                                        <p:cTn id="61" dur="400"/>
                                        <p:tgtEl>
                                          <p:spTgt spid="82"/>
                                        </p:tgtEl>
                                        <p:attrNameLst>
                                          <p:attrName>ppt_y</p:attrName>
                                        </p:attrNameLst>
                                      </p:cBhvr>
                                      <p:tavLst>
                                        <p:tav tm="0">
                                          <p:val>
                                            <p:strVal val="#ppt_y-#ppt_h*1.125000"/>
                                          </p:val>
                                        </p:tav>
                                        <p:tav tm="100000">
                                          <p:val>
                                            <p:strVal val="#ppt_y"/>
                                          </p:val>
                                        </p:tav>
                                      </p:tavLst>
                                    </p:anim>
                                    <p:animEffect>
                                      <p:cBhvr>
                                        <p:cTn id="62" dur="400"/>
                                        <p:tgtEl>
                                          <p:spTgt spid="82"/>
                                        </p:tgtEl>
                                      </p:cBhvr>
                                    </p:animEffect>
                                  </p:childTnLst>
                                </p:cTn>
                              </p:par>
                            </p:childTnLst>
                          </p:cTn>
                        </p:par>
                        <p:par>
                          <p:cTn id="63" fill="hold">
                            <p:stCondLst>
                              <p:cond delay="3400"/>
                            </p:stCondLst>
                            <p:childTnLst>
                              <p:par>
                                <p:cTn id="64" presetID="16" presetClass="entr" presetSubtype="37" fill="hold" grpId="0" nodeType="afterEffect">
                                  <p:stCondLst>
                                    <p:cond delay="0"/>
                                  </p:stCondLst>
                                  <p:childTnLst>
                                    <p:set>
                                      <p:cBhvr>
                                        <p:cTn id="65" dur="1" fill="hold">
                                          <p:stCondLst>
                                            <p:cond delay="0"/>
                                          </p:stCondLst>
                                        </p:cTn>
                                        <p:tgtEl>
                                          <p:spTgt spid="83"/>
                                        </p:tgtEl>
                                        <p:attrNameLst>
                                          <p:attrName>style.visibility</p:attrName>
                                        </p:attrNameLst>
                                      </p:cBhvr>
                                      <p:to>
                                        <p:strVal val="visible"/>
                                      </p:to>
                                    </p:set>
                                    <p:animEffect>
                                      <p:cBhvr>
                                        <p:cTn id="66" dur="750"/>
                                        <p:tgtEl>
                                          <p:spTgt spid="83"/>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74"/>
                                        </p:tgtEl>
                                        <p:attrNameLst>
                                          <p:attrName>style.visibility</p:attrName>
                                        </p:attrNameLst>
                                      </p:cBhvr>
                                      <p:to>
                                        <p:strVal val="visible"/>
                                      </p:to>
                                    </p:set>
                                    <p:anim calcmode="lin" valueType="num">
                                      <p:cBhvr>
                                        <p:cTn id="69" dur="500" fill="hold"/>
                                        <p:tgtEl>
                                          <p:spTgt spid="74"/>
                                        </p:tgtEl>
                                        <p:attrNameLst>
                                          <p:attrName>ppt_w</p:attrName>
                                        </p:attrNameLst>
                                      </p:cBhvr>
                                      <p:tavLst>
                                        <p:tav tm="0">
                                          <p:val>
                                            <p:fltVal val="0"/>
                                          </p:val>
                                        </p:tav>
                                        <p:tav tm="100000">
                                          <p:val>
                                            <p:strVal val="#ppt_w"/>
                                          </p:val>
                                        </p:tav>
                                      </p:tavLst>
                                    </p:anim>
                                    <p:anim calcmode="lin" valueType="num">
                                      <p:cBhvr>
                                        <p:cTn id="70" dur="500" fill="hold"/>
                                        <p:tgtEl>
                                          <p:spTgt spid="74"/>
                                        </p:tgtEl>
                                        <p:attrNameLst>
                                          <p:attrName>ppt_h</p:attrName>
                                        </p:attrNameLst>
                                      </p:cBhvr>
                                      <p:tavLst>
                                        <p:tav tm="0">
                                          <p:val>
                                            <p:fltVal val="0"/>
                                          </p:val>
                                        </p:tav>
                                        <p:tav tm="100000">
                                          <p:val>
                                            <p:strVal val="#ppt_h"/>
                                          </p:val>
                                        </p:tav>
                                      </p:tavLst>
                                    </p:anim>
                                    <p:animEffect>
                                      <p:cBhvr>
                                        <p:cTn id="71"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74" grpId="0" bldLvl="0" autoUpdateAnimBg="0"/>
      <p:bldP spid="75" grpId="0" bldLvl="0" autoUpdateAnimBg="0"/>
      <p:bldP spid="76" grpId="0" bldLvl="0" autoUpdateAnimBg="0"/>
      <p:bldP spid="77" grpId="0" bldLvl="0" autoUpdateAnimBg="0"/>
      <p:bldP spid="78" grpId="0" bldLvl="0" autoUpdateAnimBg="0"/>
      <p:bldP spid="79" grpId="0" bldLvl="0" autoUpdateAnimBg="0"/>
      <p:bldP spid="80" grpId="0" bldLvl="0" autoUpdateAnimBg="0"/>
      <p:bldP spid="81" grpId="0" bldLvl="0" autoUpdateAnimBg="0"/>
      <p:bldP spid="82" grpId="0" bldLvl="0" autoUpdateAnimBg="0"/>
      <p:bldP spid="8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rPr>
              <a:t>相关总结</a:t>
            </a:r>
          </a:p>
        </p:txBody>
      </p:sp>
      <p:sp>
        <p:nvSpPr>
          <p:cNvPr id="25" name="椭圆 24"/>
          <p:cNvSpPr/>
          <p:nvPr/>
        </p:nvSpPr>
        <p:spPr>
          <a:xfrm>
            <a:off x="642230" y="2088733"/>
            <a:ext cx="1423450" cy="1423450"/>
          </a:xfrm>
          <a:prstGeom prst="ellipse">
            <a:avLst/>
          </a:prstGeom>
          <a:solidFill>
            <a:srgbClr val="0070C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6" name="组合 25"/>
          <p:cNvGrpSpPr/>
          <p:nvPr/>
        </p:nvGrpSpPr>
        <p:grpSpPr>
          <a:xfrm>
            <a:off x="1764286" y="2622833"/>
            <a:ext cx="1223538" cy="368530"/>
            <a:chOff x="3838575" y="2712368"/>
            <a:chExt cx="1604974" cy="368530"/>
          </a:xfrm>
        </p:grpSpPr>
        <p:cxnSp>
          <p:nvCxnSpPr>
            <p:cNvPr id="27" name="直接连接符 26"/>
            <p:cNvCxnSpPr/>
            <p:nvPr/>
          </p:nvCxnSpPr>
          <p:spPr>
            <a:xfrm>
              <a:off x="3838575" y="2892218"/>
              <a:ext cx="593181" cy="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952634" y="2911353"/>
              <a:ext cx="490915" cy="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V="1">
              <a:off x="4405565" y="2712368"/>
              <a:ext cx="186017" cy="189461"/>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4807526" y="2899283"/>
              <a:ext cx="171299" cy="174470"/>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flipV="1">
              <a:off x="4543202" y="2717130"/>
              <a:ext cx="316707" cy="363768"/>
            </a:xfrm>
            <a:prstGeom prst="line">
              <a:avLst/>
            </a:prstGeom>
            <a:ln w="76200">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42" name="组合 41"/>
          <p:cNvGrpSpPr/>
          <p:nvPr/>
        </p:nvGrpSpPr>
        <p:grpSpPr>
          <a:xfrm>
            <a:off x="2788781" y="1419622"/>
            <a:ext cx="2846358" cy="2846358"/>
            <a:chOff x="304800" y="673100"/>
            <a:chExt cx="4000500" cy="4000500"/>
          </a:xfrm>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4" name="椭圆 4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4716016" y="1448616"/>
            <a:ext cx="623903" cy="623903"/>
            <a:chOff x="304800" y="673100"/>
            <a:chExt cx="4000500" cy="4000500"/>
          </a:xfrm>
          <a:effectLst>
            <a:outerShdw blurRad="317500" dist="190500" dir="8100000" algn="tr" rotWithShape="0">
              <a:prstClr val="black">
                <a:alpha val="50000"/>
              </a:prstClr>
            </a:outerShdw>
          </a:effectLst>
        </p:grpSpPr>
        <p:sp>
          <p:nvSpPr>
            <p:cNvPr id="46" name="同心圆 4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a:solidFill>
                  <a:srgbClr val="C00000"/>
                </a:solidFill>
                <a:latin typeface="微软雅黑" pitchFamily="34" charset="-122"/>
                <a:ea typeface="微软雅黑" pitchFamily="34" charset="-122"/>
              </a:endParaRPr>
            </a:p>
          </p:txBody>
        </p:sp>
        <p:sp>
          <p:nvSpPr>
            <p:cNvPr id="47" name="椭圆 4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smtClean="0">
                  <a:solidFill>
                    <a:srgbClr val="0070C0"/>
                  </a:solidFill>
                  <a:latin typeface="微软雅黑" pitchFamily="34" charset="-122"/>
                  <a:ea typeface="微软雅黑" pitchFamily="34" charset="-122"/>
                </a:rPr>
                <a:t>1</a:t>
              </a:r>
              <a:endParaRPr lang="zh-CN" altLang="en-US" sz="2500" b="1" dirty="0">
                <a:solidFill>
                  <a:srgbClr val="0070C0"/>
                </a:solidFill>
                <a:latin typeface="微软雅黑" pitchFamily="34" charset="-122"/>
                <a:ea typeface="微软雅黑" pitchFamily="34" charset="-122"/>
              </a:endParaRPr>
            </a:p>
          </p:txBody>
        </p:sp>
      </p:grpSp>
      <p:grpSp>
        <p:nvGrpSpPr>
          <p:cNvPr id="48" name="组合 47"/>
          <p:cNvGrpSpPr/>
          <p:nvPr/>
        </p:nvGrpSpPr>
        <p:grpSpPr>
          <a:xfrm>
            <a:off x="5261064" y="2488506"/>
            <a:ext cx="623903" cy="623903"/>
            <a:chOff x="304800" y="673100"/>
            <a:chExt cx="4000500" cy="4000500"/>
          </a:xfrm>
          <a:effectLst>
            <a:outerShdw blurRad="317500" dist="190500" dir="8100000" algn="tr" rotWithShape="0">
              <a:prstClr val="black">
                <a:alpha val="50000"/>
              </a:prstClr>
            </a:outerShdw>
          </a:effectLst>
        </p:grpSpPr>
        <p:sp>
          <p:nvSpPr>
            <p:cNvPr id="49" name="同心圆 4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a:solidFill>
                  <a:srgbClr val="C00000"/>
                </a:solidFill>
                <a:latin typeface="微软雅黑" pitchFamily="34" charset="-122"/>
                <a:ea typeface="微软雅黑" pitchFamily="34" charset="-122"/>
              </a:endParaRPr>
            </a:p>
          </p:txBody>
        </p:sp>
        <p:sp>
          <p:nvSpPr>
            <p:cNvPr id="50" name="椭圆 4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smtClean="0">
                  <a:solidFill>
                    <a:srgbClr val="0070C0"/>
                  </a:solidFill>
                  <a:latin typeface="微软雅黑" pitchFamily="34" charset="-122"/>
                  <a:ea typeface="微软雅黑" pitchFamily="34" charset="-122"/>
                </a:rPr>
                <a:t>2</a:t>
              </a:r>
              <a:endParaRPr lang="zh-CN" altLang="en-US" sz="2500" b="1" dirty="0">
                <a:solidFill>
                  <a:srgbClr val="0070C0"/>
                </a:solidFill>
                <a:latin typeface="微软雅黑" pitchFamily="34" charset="-122"/>
                <a:ea typeface="微软雅黑" pitchFamily="34" charset="-122"/>
              </a:endParaRPr>
            </a:p>
          </p:txBody>
        </p:sp>
      </p:grpSp>
      <p:grpSp>
        <p:nvGrpSpPr>
          <p:cNvPr id="51" name="组合 50"/>
          <p:cNvGrpSpPr/>
          <p:nvPr/>
        </p:nvGrpSpPr>
        <p:grpSpPr>
          <a:xfrm>
            <a:off x="4716016" y="3579954"/>
            <a:ext cx="623903" cy="623903"/>
            <a:chOff x="304800" y="673100"/>
            <a:chExt cx="4000500" cy="4000500"/>
          </a:xfrm>
          <a:effectLst>
            <a:outerShdw blurRad="317500" dist="190500" dir="8100000" algn="tr" rotWithShape="0">
              <a:prstClr val="black">
                <a:alpha val="50000"/>
              </a:prstClr>
            </a:outerShdw>
          </a:effectLst>
        </p:grpSpPr>
        <p:sp>
          <p:nvSpPr>
            <p:cNvPr id="52" name="同心圆 5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a:solidFill>
                  <a:srgbClr val="C00000"/>
                </a:solidFill>
                <a:latin typeface="微软雅黑" pitchFamily="34" charset="-122"/>
                <a:ea typeface="微软雅黑" pitchFamily="34" charset="-122"/>
              </a:endParaRPr>
            </a:p>
          </p:txBody>
        </p:sp>
        <p:sp>
          <p:nvSpPr>
            <p:cNvPr id="53" name="椭圆 5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smtClean="0">
                  <a:solidFill>
                    <a:srgbClr val="0070C0"/>
                  </a:solidFill>
                  <a:latin typeface="微软雅黑" pitchFamily="34" charset="-122"/>
                  <a:ea typeface="微软雅黑" pitchFamily="34" charset="-122"/>
                </a:rPr>
                <a:t>3</a:t>
              </a:r>
              <a:endParaRPr lang="zh-CN" altLang="en-US" sz="2500" b="1" dirty="0">
                <a:solidFill>
                  <a:srgbClr val="0070C0"/>
                </a:solidFill>
                <a:latin typeface="微软雅黑" pitchFamily="34" charset="-122"/>
                <a:ea typeface="微软雅黑" pitchFamily="34" charset="-122"/>
              </a:endParaRPr>
            </a:p>
          </p:txBody>
        </p:sp>
      </p:grpSp>
      <p:sp>
        <p:nvSpPr>
          <p:cNvPr id="54" name="TextBox 53"/>
          <p:cNvSpPr txBox="1"/>
          <p:nvPr/>
        </p:nvSpPr>
        <p:spPr>
          <a:xfrm>
            <a:off x="994883" y="2406113"/>
            <a:ext cx="718145" cy="861774"/>
          </a:xfrm>
          <a:prstGeom prst="rect">
            <a:avLst/>
          </a:prstGeom>
          <a:noFill/>
        </p:spPr>
        <p:txBody>
          <a:bodyPr wrap="none" lIns="0" tIns="0" rIns="0" bIns="0" rtlCol="0">
            <a:spAutoFit/>
          </a:bodyPr>
          <a:lstStyle/>
          <a:p>
            <a:pPr algn="ctr"/>
            <a:r>
              <a:rPr lang="zh-CN" altLang="en-US" sz="2800" b="1" dirty="0" smtClean="0">
                <a:solidFill>
                  <a:schemeClr val="bg1"/>
                </a:solidFill>
                <a:latin typeface="微软雅黑" pitchFamily="34" charset="-122"/>
                <a:ea typeface="微软雅黑" pitchFamily="34" charset="-122"/>
              </a:rPr>
              <a:t>研究</a:t>
            </a:r>
            <a:endParaRPr lang="en-US" altLang="zh-CN" sz="2800" b="1" dirty="0" smtClean="0">
              <a:solidFill>
                <a:schemeClr val="bg1"/>
              </a:solidFill>
              <a:latin typeface="微软雅黑" pitchFamily="34" charset="-122"/>
              <a:ea typeface="微软雅黑" pitchFamily="34" charset="-122"/>
            </a:endParaRPr>
          </a:p>
          <a:p>
            <a:pPr algn="ctr"/>
            <a:r>
              <a:rPr lang="zh-CN" altLang="en-US" sz="2800" b="1" dirty="0" smtClean="0">
                <a:solidFill>
                  <a:schemeClr val="bg1"/>
                </a:solidFill>
                <a:latin typeface="微软雅黑" pitchFamily="34" charset="-122"/>
                <a:ea typeface="微软雅黑" pitchFamily="34" charset="-122"/>
              </a:rPr>
              <a:t>意义</a:t>
            </a:r>
          </a:p>
        </p:txBody>
      </p:sp>
      <p:sp>
        <p:nvSpPr>
          <p:cNvPr id="55" name="TextBox 54"/>
          <p:cNvSpPr txBox="1"/>
          <p:nvPr/>
        </p:nvSpPr>
        <p:spPr>
          <a:xfrm>
            <a:off x="5611771" y="1476863"/>
            <a:ext cx="3084553" cy="769441"/>
          </a:xfrm>
          <a:prstGeom prst="rect">
            <a:avLst/>
          </a:prstGeom>
          <a:noFill/>
        </p:spPr>
        <p:txBody>
          <a:bodyPr wrap="square" lIns="0" tIns="0" rIns="0" bIns="0" rtlCol="0">
            <a:spAutoFit/>
          </a:bodyPr>
          <a:lstStyle/>
          <a:p>
            <a:pPr algn="just"/>
            <a:r>
              <a:rPr lang="zh-CN" altLang="en-US" sz="1000" dirty="0">
                <a:solidFill>
                  <a:schemeClr val="tx1">
                    <a:lumMod val="50000"/>
                    <a:lumOff val="50000"/>
                  </a:schemeClr>
                </a:solidFill>
                <a:latin typeface="微软雅黑" pitchFamily="34" charset="-122"/>
                <a:ea typeface="微软雅黑" pitchFamily="34"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000" dirty="0">
              <a:solidFill>
                <a:schemeClr val="tx1">
                  <a:lumMod val="50000"/>
                  <a:lumOff val="50000"/>
                </a:schemeClr>
              </a:solidFill>
              <a:latin typeface="微软雅黑" pitchFamily="34" charset="-122"/>
              <a:ea typeface="微软雅黑" pitchFamily="34" charset="-122"/>
            </a:endParaRPr>
          </a:p>
        </p:txBody>
      </p:sp>
      <p:sp>
        <p:nvSpPr>
          <p:cNvPr id="56" name="TextBox 55"/>
          <p:cNvSpPr txBox="1"/>
          <p:nvPr/>
        </p:nvSpPr>
        <p:spPr>
          <a:xfrm>
            <a:off x="6043820" y="2516931"/>
            <a:ext cx="2852530" cy="769441"/>
          </a:xfrm>
          <a:prstGeom prst="rect">
            <a:avLst/>
          </a:prstGeom>
          <a:noFill/>
        </p:spPr>
        <p:txBody>
          <a:bodyPr wrap="square" lIns="0" tIns="0" rIns="0" bIns="0" rtlCol="0">
            <a:spAutoFit/>
          </a:bodyPr>
          <a:lstStyle/>
          <a:p>
            <a:pPr algn="just"/>
            <a:r>
              <a:rPr lang="zh-CN" altLang="en-US" sz="1000" dirty="0">
                <a:solidFill>
                  <a:schemeClr val="tx1">
                    <a:lumMod val="50000"/>
                    <a:lumOff val="50000"/>
                  </a:schemeClr>
                </a:solidFill>
                <a:latin typeface="微软雅黑" pitchFamily="34" charset="-122"/>
                <a:ea typeface="微软雅黑" pitchFamily="34"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000" dirty="0">
              <a:solidFill>
                <a:schemeClr val="tx1">
                  <a:lumMod val="50000"/>
                  <a:lumOff val="50000"/>
                </a:schemeClr>
              </a:solidFill>
              <a:latin typeface="微软雅黑" pitchFamily="34" charset="-122"/>
              <a:ea typeface="微软雅黑" pitchFamily="34" charset="-122"/>
            </a:endParaRPr>
          </a:p>
        </p:txBody>
      </p:sp>
      <p:sp>
        <p:nvSpPr>
          <p:cNvPr id="57" name="TextBox 56"/>
          <p:cNvSpPr txBox="1"/>
          <p:nvPr/>
        </p:nvSpPr>
        <p:spPr>
          <a:xfrm>
            <a:off x="5558416" y="3631245"/>
            <a:ext cx="3137908" cy="769441"/>
          </a:xfrm>
          <a:prstGeom prst="rect">
            <a:avLst/>
          </a:prstGeom>
          <a:noFill/>
        </p:spPr>
        <p:txBody>
          <a:bodyPr wrap="square" lIns="0" tIns="0" rIns="0" bIns="0" rtlCol="0">
            <a:spAutoFit/>
          </a:bodyPr>
          <a:lstStyle/>
          <a:p>
            <a:pPr algn="just"/>
            <a:r>
              <a:rPr lang="zh-CN" altLang="en-US" sz="1000" dirty="0">
                <a:solidFill>
                  <a:schemeClr val="tx1">
                    <a:lumMod val="50000"/>
                    <a:lumOff val="50000"/>
                  </a:schemeClr>
                </a:solidFill>
                <a:latin typeface="微软雅黑" pitchFamily="34" charset="-122"/>
                <a:ea typeface="微软雅黑" pitchFamily="34"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000" dirty="0">
              <a:solidFill>
                <a:schemeClr val="tx1">
                  <a:lumMod val="50000"/>
                  <a:lumOff val="50000"/>
                </a:schemeClr>
              </a:solidFill>
              <a:latin typeface="微软雅黑" pitchFamily="34" charset="-122"/>
              <a:ea typeface="微软雅黑" pitchFamily="34" charset="-122"/>
            </a:endParaRPr>
          </a:p>
        </p:txBody>
      </p:sp>
      <p:sp>
        <p:nvSpPr>
          <p:cNvPr id="58" name="TextBox 57"/>
          <p:cNvSpPr txBox="1"/>
          <p:nvPr/>
        </p:nvSpPr>
        <p:spPr>
          <a:xfrm>
            <a:off x="3275855" y="2107471"/>
            <a:ext cx="1752111" cy="1400383"/>
          </a:xfrm>
          <a:prstGeom prst="rect">
            <a:avLst/>
          </a:prstGeom>
          <a:noFill/>
        </p:spPr>
        <p:txBody>
          <a:bodyPr wrap="square" lIns="0" tIns="0" rIns="0" bIns="0" rtlCol="0">
            <a:spAutoFit/>
          </a:bodyPr>
          <a:lstStyle/>
          <a:p>
            <a:pPr algn="just">
              <a:lnSpc>
                <a:spcPct val="130000"/>
              </a:lnSpc>
            </a:pPr>
            <a:r>
              <a:rPr lang="zh-CN" altLang="en-US" sz="1400" dirty="0">
                <a:solidFill>
                  <a:schemeClr val="tx1">
                    <a:lumMod val="65000"/>
                    <a:lumOff val="35000"/>
                  </a:schemeClr>
                </a:solidFill>
                <a:latin typeface="微软雅黑" pitchFamily="34" charset="-122"/>
                <a:ea typeface="微软雅黑" pitchFamily="34" charset="-122"/>
              </a:rPr>
              <a:t>点击输入简要文字内容，文字内容需概括精炼，不用多余的文字修饰，言简意赅的说明分项内容</a:t>
            </a:r>
            <a:r>
              <a:rPr lang="en-US" altLang="zh-CN" sz="1400" dirty="0" smtClean="0">
                <a:solidFill>
                  <a:schemeClr val="tx1">
                    <a:lumMod val="65000"/>
                    <a:lumOff val="35000"/>
                  </a:schemeClr>
                </a:solidFill>
                <a:latin typeface="微软雅黑" pitchFamily="34" charset="-122"/>
                <a:ea typeface="微软雅黑" pitchFamily="34" charset="-122"/>
              </a:rPr>
              <a:t>……</a:t>
            </a:r>
            <a:endParaRPr lang="en-US" altLang="zh-CN" sz="1400" dirty="0">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85741686"/>
      </p:ext>
    </p:extLst>
  </p:cSld>
  <p:clrMapOvr>
    <a:masterClrMapping/>
  </p:clrMapOvr>
  <p:transition spd="slow" advTm="0">
    <p:pull/>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 presetClass="entr" presetSubtype="4" fill="hold" grpId="0" nodeType="afterEffect" p14:presetBounceEnd="44000">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14:bounceEnd="44000">
                                          <p:cBhvr additive="base">
                                            <p:cTn id="13" dur="500" fill="hold"/>
                                            <p:tgtEl>
                                              <p:spTgt spid="25"/>
                                            </p:tgtEl>
                                            <p:attrNameLst>
                                              <p:attrName>ppt_x</p:attrName>
                                            </p:attrNameLst>
                                          </p:cBhvr>
                                          <p:tavLst>
                                            <p:tav tm="0">
                                              <p:val>
                                                <p:strVal val="#ppt_x"/>
                                              </p:val>
                                            </p:tav>
                                            <p:tav tm="100000">
                                              <p:val>
                                                <p:strVal val="#ppt_x"/>
                                              </p:val>
                                            </p:tav>
                                          </p:tavLst>
                                        </p:anim>
                                        <p:anim calcmode="lin" valueType="num" p14:bounceEnd="44000">
                                          <p:cBhvr additive="base">
                                            <p:cTn id="14" dur="500" fill="hold"/>
                                            <p:tgtEl>
                                              <p:spTgt spid="25"/>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54"/>
                                            </p:tgtEl>
                                            <p:attrNameLst>
                                              <p:attrName>style.visibility</p:attrName>
                                            </p:attrNameLst>
                                          </p:cBhvr>
                                          <p:to>
                                            <p:strVal val="visible"/>
                                          </p:to>
                                        </p:set>
                                        <p:anim calcmode="lin" valueType="num">
                                          <p:cBhvr>
                                            <p:cTn id="18" dur="500" fill="hold"/>
                                            <p:tgtEl>
                                              <p:spTgt spid="54"/>
                                            </p:tgtEl>
                                            <p:attrNameLst>
                                              <p:attrName>ppt_w</p:attrName>
                                            </p:attrNameLst>
                                          </p:cBhvr>
                                          <p:tavLst>
                                            <p:tav tm="0">
                                              <p:val>
                                                <p:fltVal val="0"/>
                                              </p:val>
                                            </p:tav>
                                            <p:tav tm="100000">
                                              <p:val>
                                                <p:strVal val="#ppt_w"/>
                                              </p:val>
                                            </p:tav>
                                          </p:tavLst>
                                        </p:anim>
                                        <p:anim calcmode="lin" valueType="num">
                                          <p:cBhvr>
                                            <p:cTn id="19" dur="500" fill="hold"/>
                                            <p:tgtEl>
                                              <p:spTgt spid="54"/>
                                            </p:tgtEl>
                                            <p:attrNameLst>
                                              <p:attrName>ppt_h</p:attrName>
                                            </p:attrNameLst>
                                          </p:cBhvr>
                                          <p:tavLst>
                                            <p:tav tm="0">
                                              <p:val>
                                                <p:fltVal val="0"/>
                                              </p:val>
                                            </p:tav>
                                            <p:tav tm="100000">
                                              <p:val>
                                                <p:strVal val="#ppt_h"/>
                                              </p:val>
                                            </p:tav>
                                          </p:tavLst>
                                        </p:anim>
                                        <p:animEffect transition="in" filter="fade">
                                          <p:cBhvr>
                                            <p:cTn id="20" dur="500"/>
                                            <p:tgtEl>
                                              <p:spTgt spid="54"/>
                                            </p:tgtEl>
                                          </p:cBhvr>
                                        </p:animEffect>
                                      </p:childTnLst>
                                    </p:cTn>
                                  </p:par>
                                </p:childTnLst>
                              </p:cTn>
                            </p:par>
                            <p:par>
                              <p:cTn id="21" fill="hold">
                                <p:stCondLst>
                                  <p:cond delay="1500"/>
                                </p:stCondLst>
                                <p:childTnLst>
                                  <p:par>
                                    <p:cTn id="22" presetID="22" presetClass="entr" presetSubtype="8" fill="hold" nodeType="after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500"/>
                                            <p:tgtEl>
                                              <p:spTgt spid="26"/>
                                            </p:tgtEl>
                                          </p:cBhvr>
                                        </p:animEffect>
                                      </p:childTnLst>
                                    </p:cTn>
                                  </p:par>
                                </p:childTnLst>
                              </p:cTn>
                            </p:par>
                            <p:par>
                              <p:cTn id="25" fill="hold">
                                <p:stCondLst>
                                  <p:cond delay="2000"/>
                                </p:stCondLst>
                                <p:childTnLst>
                                  <p:par>
                                    <p:cTn id="26" presetID="2" presetClass="entr" presetSubtype="1" fill="hold" nodeType="afterEffect" p14:presetBounceEnd="44000">
                                      <p:stCondLst>
                                        <p:cond delay="0"/>
                                      </p:stCondLst>
                                      <p:childTnLst>
                                        <p:set>
                                          <p:cBhvr>
                                            <p:cTn id="27" dur="1" fill="hold">
                                              <p:stCondLst>
                                                <p:cond delay="0"/>
                                              </p:stCondLst>
                                            </p:cTn>
                                            <p:tgtEl>
                                              <p:spTgt spid="42"/>
                                            </p:tgtEl>
                                            <p:attrNameLst>
                                              <p:attrName>style.visibility</p:attrName>
                                            </p:attrNameLst>
                                          </p:cBhvr>
                                          <p:to>
                                            <p:strVal val="visible"/>
                                          </p:to>
                                        </p:set>
                                        <p:anim calcmode="lin" valueType="num" p14:bounceEnd="44000">
                                          <p:cBhvr additive="base">
                                            <p:cTn id="28" dur="500" fill="hold"/>
                                            <p:tgtEl>
                                              <p:spTgt spid="42"/>
                                            </p:tgtEl>
                                            <p:attrNameLst>
                                              <p:attrName>ppt_x</p:attrName>
                                            </p:attrNameLst>
                                          </p:cBhvr>
                                          <p:tavLst>
                                            <p:tav tm="0">
                                              <p:val>
                                                <p:strVal val="#ppt_x"/>
                                              </p:val>
                                            </p:tav>
                                            <p:tav tm="100000">
                                              <p:val>
                                                <p:strVal val="#ppt_x"/>
                                              </p:val>
                                            </p:tav>
                                          </p:tavLst>
                                        </p:anim>
                                        <p:anim calcmode="lin" valueType="num" p14:bounceEnd="44000">
                                          <p:cBhvr additive="base">
                                            <p:cTn id="29" dur="500" fill="hold"/>
                                            <p:tgtEl>
                                              <p:spTgt spid="42"/>
                                            </p:tgtEl>
                                            <p:attrNameLst>
                                              <p:attrName>ppt_y</p:attrName>
                                            </p:attrNameLst>
                                          </p:cBhvr>
                                          <p:tavLst>
                                            <p:tav tm="0">
                                              <p:val>
                                                <p:strVal val="0-#ppt_h/2"/>
                                              </p:val>
                                            </p:tav>
                                            <p:tav tm="100000">
                                              <p:val>
                                                <p:strVal val="#ppt_y"/>
                                              </p:val>
                                            </p:tav>
                                          </p:tavLst>
                                        </p:anim>
                                      </p:childTnLst>
                                    </p:cTn>
                                  </p:par>
                                </p:childTnLst>
                              </p:cTn>
                            </p:par>
                            <p:par>
                              <p:cTn id="30" fill="hold">
                                <p:stCondLst>
                                  <p:cond delay="2500"/>
                                </p:stCondLst>
                                <p:childTnLst>
                                  <p:par>
                                    <p:cTn id="31" presetID="22" presetClass="entr" presetSubtype="1" fill="hold" grpId="0" nodeType="afterEffect">
                                      <p:stCondLst>
                                        <p:cond delay="0"/>
                                      </p:stCondLst>
                                      <p:childTnLst>
                                        <p:set>
                                          <p:cBhvr>
                                            <p:cTn id="32" dur="1" fill="hold">
                                              <p:stCondLst>
                                                <p:cond delay="0"/>
                                              </p:stCondLst>
                                            </p:cTn>
                                            <p:tgtEl>
                                              <p:spTgt spid="58"/>
                                            </p:tgtEl>
                                            <p:attrNameLst>
                                              <p:attrName>style.visibility</p:attrName>
                                            </p:attrNameLst>
                                          </p:cBhvr>
                                          <p:to>
                                            <p:strVal val="visible"/>
                                          </p:to>
                                        </p:set>
                                        <p:animEffect transition="in" filter="wipe(up)">
                                          <p:cBhvr>
                                            <p:cTn id="33" dur="500"/>
                                            <p:tgtEl>
                                              <p:spTgt spid="58"/>
                                            </p:tgtEl>
                                          </p:cBhvr>
                                        </p:animEffect>
                                      </p:childTnLst>
                                    </p:cTn>
                                  </p:par>
                                </p:childTnLst>
                              </p:cTn>
                            </p:par>
                            <p:par>
                              <p:cTn id="34" fill="hold">
                                <p:stCondLst>
                                  <p:cond delay="3000"/>
                                </p:stCondLst>
                                <p:childTnLst>
                                  <p:par>
                                    <p:cTn id="35" presetID="52" presetClass="entr" presetSubtype="0" fill="hold" nodeType="afterEffect">
                                      <p:stCondLst>
                                        <p:cond delay="0"/>
                                      </p:stCondLst>
                                      <p:childTnLst>
                                        <p:set>
                                          <p:cBhvr>
                                            <p:cTn id="36" dur="1" fill="hold">
                                              <p:stCondLst>
                                                <p:cond delay="0"/>
                                              </p:stCondLst>
                                            </p:cTn>
                                            <p:tgtEl>
                                              <p:spTgt spid="45"/>
                                            </p:tgtEl>
                                            <p:attrNameLst>
                                              <p:attrName>style.visibility</p:attrName>
                                            </p:attrNameLst>
                                          </p:cBhvr>
                                          <p:to>
                                            <p:strVal val="visible"/>
                                          </p:to>
                                        </p:set>
                                        <p:animScale>
                                          <p:cBhvr>
                                            <p:cTn id="37" dur="500" decel="50000" fill="hold">
                                              <p:stCondLst>
                                                <p:cond delay="0"/>
                                              </p:stCondLst>
                                            </p:cTn>
                                            <p:tgtEl>
                                              <p:spTgt spid="4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500" decel="50000" fill="hold">
                                              <p:stCondLst>
                                                <p:cond delay="0"/>
                                              </p:stCondLst>
                                            </p:cTn>
                                            <p:tgtEl>
                                              <p:spTgt spid="45"/>
                                            </p:tgtEl>
                                            <p:attrNameLst>
                                              <p:attrName>ppt_x</p:attrName>
                                              <p:attrName>ppt_y</p:attrName>
                                            </p:attrNameLst>
                                          </p:cBhvr>
                                        </p:animMotion>
                                        <p:animEffect transition="in" filter="fade">
                                          <p:cBhvr>
                                            <p:cTn id="39" dur="500"/>
                                            <p:tgtEl>
                                              <p:spTgt spid="45"/>
                                            </p:tgtEl>
                                          </p:cBhvr>
                                        </p:animEffect>
                                      </p:childTnLst>
                                    </p:cTn>
                                  </p:par>
                                </p:childTnLst>
                              </p:cTn>
                            </p:par>
                            <p:par>
                              <p:cTn id="40" fill="hold">
                                <p:stCondLst>
                                  <p:cond delay="3500"/>
                                </p:stCondLst>
                                <p:childTnLst>
                                  <p:par>
                                    <p:cTn id="41" presetID="52" presetClass="entr" presetSubtype="0" fill="hold" nodeType="afterEffect">
                                      <p:stCondLst>
                                        <p:cond delay="0"/>
                                      </p:stCondLst>
                                      <p:childTnLst>
                                        <p:set>
                                          <p:cBhvr>
                                            <p:cTn id="42" dur="1" fill="hold">
                                              <p:stCondLst>
                                                <p:cond delay="0"/>
                                              </p:stCondLst>
                                            </p:cTn>
                                            <p:tgtEl>
                                              <p:spTgt spid="48"/>
                                            </p:tgtEl>
                                            <p:attrNameLst>
                                              <p:attrName>style.visibility</p:attrName>
                                            </p:attrNameLst>
                                          </p:cBhvr>
                                          <p:to>
                                            <p:strVal val="visible"/>
                                          </p:to>
                                        </p:set>
                                        <p:animScale>
                                          <p:cBhvr>
                                            <p:cTn id="43" dur="500" decel="50000" fill="hold">
                                              <p:stCondLst>
                                                <p:cond delay="0"/>
                                              </p:stCondLst>
                                            </p:cTn>
                                            <p:tgtEl>
                                              <p:spTgt spid="4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4" dur="500" decel="50000" fill="hold">
                                              <p:stCondLst>
                                                <p:cond delay="0"/>
                                              </p:stCondLst>
                                            </p:cTn>
                                            <p:tgtEl>
                                              <p:spTgt spid="48"/>
                                            </p:tgtEl>
                                            <p:attrNameLst>
                                              <p:attrName>ppt_x</p:attrName>
                                              <p:attrName>ppt_y</p:attrName>
                                            </p:attrNameLst>
                                          </p:cBhvr>
                                        </p:animMotion>
                                        <p:animEffect transition="in" filter="fade">
                                          <p:cBhvr>
                                            <p:cTn id="45" dur="500"/>
                                            <p:tgtEl>
                                              <p:spTgt spid="48"/>
                                            </p:tgtEl>
                                          </p:cBhvr>
                                        </p:animEffect>
                                      </p:childTnLst>
                                    </p:cTn>
                                  </p:par>
                                </p:childTnLst>
                              </p:cTn>
                            </p:par>
                            <p:par>
                              <p:cTn id="46" fill="hold">
                                <p:stCondLst>
                                  <p:cond delay="4000"/>
                                </p:stCondLst>
                                <p:childTnLst>
                                  <p:par>
                                    <p:cTn id="47" presetID="52" presetClass="entr" presetSubtype="0" fill="hold" nodeType="afterEffect">
                                      <p:stCondLst>
                                        <p:cond delay="0"/>
                                      </p:stCondLst>
                                      <p:childTnLst>
                                        <p:set>
                                          <p:cBhvr>
                                            <p:cTn id="48" dur="1" fill="hold">
                                              <p:stCondLst>
                                                <p:cond delay="0"/>
                                              </p:stCondLst>
                                            </p:cTn>
                                            <p:tgtEl>
                                              <p:spTgt spid="51"/>
                                            </p:tgtEl>
                                            <p:attrNameLst>
                                              <p:attrName>style.visibility</p:attrName>
                                            </p:attrNameLst>
                                          </p:cBhvr>
                                          <p:to>
                                            <p:strVal val="visible"/>
                                          </p:to>
                                        </p:set>
                                        <p:animScale>
                                          <p:cBhvr>
                                            <p:cTn id="49" dur="500" decel="50000" fill="hold">
                                              <p:stCondLst>
                                                <p:cond delay="0"/>
                                              </p:stCondLst>
                                            </p:cTn>
                                            <p:tgtEl>
                                              <p:spTgt spid="5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0" dur="500" decel="50000" fill="hold">
                                              <p:stCondLst>
                                                <p:cond delay="0"/>
                                              </p:stCondLst>
                                            </p:cTn>
                                            <p:tgtEl>
                                              <p:spTgt spid="51"/>
                                            </p:tgtEl>
                                            <p:attrNameLst>
                                              <p:attrName>ppt_x</p:attrName>
                                              <p:attrName>ppt_y</p:attrName>
                                            </p:attrNameLst>
                                          </p:cBhvr>
                                        </p:animMotion>
                                        <p:animEffect transition="in" filter="fade">
                                          <p:cBhvr>
                                            <p:cTn id="51" dur="500"/>
                                            <p:tgtEl>
                                              <p:spTgt spid="51"/>
                                            </p:tgtEl>
                                          </p:cBhvr>
                                        </p:animEffect>
                                      </p:childTnLst>
                                    </p:cTn>
                                  </p:par>
                                </p:childTnLst>
                              </p:cTn>
                            </p:par>
                            <p:par>
                              <p:cTn id="52" fill="hold">
                                <p:stCondLst>
                                  <p:cond delay="4500"/>
                                </p:stCondLst>
                                <p:childTnLst>
                                  <p:par>
                                    <p:cTn id="53" presetID="22" presetClass="entr" presetSubtype="8" fill="hold" grpId="0" nodeType="afterEffect">
                                      <p:stCondLst>
                                        <p:cond delay="0"/>
                                      </p:stCondLst>
                                      <p:childTnLst>
                                        <p:set>
                                          <p:cBhvr>
                                            <p:cTn id="54" dur="1" fill="hold">
                                              <p:stCondLst>
                                                <p:cond delay="0"/>
                                              </p:stCondLst>
                                            </p:cTn>
                                            <p:tgtEl>
                                              <p:spTgt spid="55"/>
                                            </p:tgtEl>
                                            <p:attrNameLst>
                                              <p:attrName>style.visibility</p:attrName>
                                            </p:attrNameLst>
                                          </p:cBhvr>
                                          <p:to>
                                            <p:strVal val="visible"/>
                                          </p:to>
                                        </p:set>
                                        <p:animEffect transition="in" filter="wipe(left)">
                                          <p:cBhvr>
                                            <p:cTn id="55" dur="500"/>
                                            <p:tgtEl>
                                              <p:spTgt spid="55"/>
                                            </p:tgtEl>
                                          </p:cBhvr>
                                        </p:animEffect>
                                      </p:childTnLst>
                                    </p:cTn>
                                  </p:par>
                                  <p:par>
                                    <p:cTn id="56" presetID="22" presetClass="entr" presetSubtype="8" fill="hold" grpId="0" nodeType="withEffect">
                                      <p:stCondLst>
                                        <p:cond delay="200"/>
                                      </p:stCondLst>
                                      <p:childTnLst>
                                        <p:set>
                                          <p:cBhvr>
                                            <p:cTn id="57" dur="1" fill="hold">
                                              <p:stCondLst>
                                                <p:cond delay="0"/>
                                              </p:stCondLst>
                                            </p:cTn>
                                            <p:tgtEl>
                                              <p:spTgt spid="56"/>
                                            </p:tgtEl>
                                            <p:attrNameLst>
                                              <p:attrName>style.visibility</p:attrName>
                                            </p:attrNameLst>
                                          </p:cBhvr>
                                          <p:to>
                                            <p:strVal val="visible"/>
                                          </p:to>
                                        </p:set>
                                        <p:animEffect transition="in" filter="wipe(left)">
                                          <p:cBhvr>
                                            <p:cTn id="58" dur="500"/>
                                            <p:tgtEl>
                                              <p:spTgt spid="56"/>
                                            </p:tgtEl>
                                          </p:cBhvr>
                                        </p:animEffect>
                                      </p:childTnLst>
                                    </p:cTn>
                                  </p:par>
                                  <p:par>
                                    <p:cTn id="59" presetID="22" presetClass="entr" presetSubtype="8" fill="hold" grpId="0" nodeType="withEffect">
                                      <p:stCondLst>
                                        <p:cond delay="400"/>
                                      </p:stCondLst>
                                      <p:childTnLst>
                                        <p:set>
                                          <p:cBhvr>
                                            <p:cTn id="60" dur="1" fill="hold">
                                              <p:stCondLst>
                                                <p:cond delay="0"/>
                                              </p:stCondLst>
                                            </p:cTn>
                                            <p:tgtEl>
                                              <p:spTgt spid="57"/>
                                            </p:tgtEl>
                                            <p:attrNameLst>
                                              <p:attrName>style.visibility</p:attrName>
                                            </p:attrNameLst>
                                          </p:cBhvr>
                                          <p:to>
                                            <p:strVal val="visible"/>
                                          </p:to>
                                        </p:set>
                                        <p:animEffect transition="in" filter="wipe(left)">
                                          <p:cBhvr>
                                            <p:cTn id="61" dur="500"/>
                                            <p:tgtEl>
                                              <p:spTgt spid="57"/>
                                            </p:tgtEl>
                                          </p:cBhvr>
                                        </p:animEffect>
                                      </p:childTnLst>
                                    </p:cTn>
                                  </p:par>
                                </p:childTnLst>
                              </p:cTn>
                            </p:par>
                            <p:par>
                              <p:cTn id="62" fill="hold">
                                <p:stCondLst>
                                  <p:cond delay="5400"/>
                                </p:stCondLst>
                                <p:childTnLst>
                                  <p:par>
                                    <p:cTn id="63" presetID="26" presetClass="emph" presetSubtype="0" repeatCount="30000" fill="hold" nodeType="afterEffect">
                                      <p:stCondLst>
                                        <p:cond delay="0"/>
                                      </p:stCondLst>
                                      <p:childTnLst>
                                        <p:animEffect transition="out" filter="fade">
                                          <p:cBhvr>
                                            <p:cTn id="64" dur="100" tmFilter="0, 0; .2, .5; .8, .5; 1, 0"/>
                                            <p:tgtEl>
                                              <p:spTgt spid="26"/>
                                            </p:tgtEl>
                                          </p:cBhvr>
                                        </p:animEffect>
                                        <p:animScale>
                                          <p:cBhvr>
                                            <p:cTn id="65" dur="50" autoRev="1" fill="hold"/>
                                            <p:tgtEl>
                                              <p:spTgt spid="2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25" grpId="0" animBg="1"/>
          <p:bldP spid="54" grpId="0"/>
          <p:bldP spid="55" grpId="0"/>
          <p:bldP spid="56" grpId="0"/>
          <p:bldP spid="57" grpId="0"/>
          <p:bldP spid="5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 presetClass="entr" presetSubtype="4" fill="hold" grpId="0" nodeType="after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additive="base">
                                            <p:cTn id="13" dur="500" fill="hold"/>
                                            <p:tgtEl>
                                              <p:spTgt spid="25"/>
                                            </p:tgtEl>
                                            <p:attrNameLst>
                                              <p:attrName>ppt_x</p:attrName>
                                            </p:attrNameLst>
                                          </p:cBhvr>
                                          <p:tavLst>
                                            <p:tav tm="0">
                                              <p:val>
                                                <p:strVal val="#ppt_x"/>
                                              </p:val>
                                            </p:tav>
                                            <p:tav tm="100000">
                                              <p:val>
                                                <p:strVal val="#ppt_x"/>
                                              </p:val>
                                            </p:tav>
                                          </p:tavLst>
                                        </p:anim>
                                        <p:anim calcmode="lin" valueType="num">
                                          <p:cBhvr additive="base">
                                            <p:cTn id="14" dur="500" fill="hold"/>
                                            <p:tgtEl>
                                              <p:spTgt spid="25"/>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54"/>
                                            </p:tgtEl>
                                            <p:attrNameLst>
                                              <p:attrName>style.visibility</p:attrName>
                                            </p:attrNameLst>
                                          </p:cBhvr>
                                          <p:to>
                                            <p:strVal val="visible"/>
                                          </p:to>
                                        </p:set>
                                        <p:anim calcmode="lin" valueType="num">
                                          <p:cBhvr>
                                            <p:cTn id="18" dur="500" fill="hold"/>
                                            <p:tgtEl>
                                              <p:spTgt spid="54"/>
                                            </p:tgtEl>
                                            <p:attrNameLst>
                                              <p:attrName>ppt_w</p:attrName>
                                            </p:attrNameLst>
                                          </p:cBhvr>
                                          <p:tavLst>
                                            <p:tav tm="0">
                                              <p:val>
                                                <p:fltVal val="0"/>
                                              </p:val>
                                            </p:tav>
                                            <p:tav tm="100000">
                                              <p:val>
                                                <p:strVal val="#ppt_w"/>
                                              </p:val>
                                            </p:tav>
                                          </p:tavLst>
                                        </p:anim>
                                        <p:anim calcmode="lin" valueType="num">
                                          <p:cBhvr>
                                            <p:cTn id="19" dur="500" fill="hold"/>
                                            <p:tgtEl>
                                              <p:spTgt spid="54"/>
                                            </p:tgtEl>
                                            <p:attrNameLst>
                                              <p:attrName>ppt_h</p:attrName>
                                            </p:attrNameLst>
                                          </p:cBhvr>
                                          <p:tavLst>
                                            <p:tav tm="0">
                                              <p:val>
                                                <p:fltVal val="0"/>
                                              </p:val>
                                            </p:tav>
                                            <p:tav tm="100000">
                                              <p:val>
                                                <p:strVal val="#ppt_h"/>
                                              </p:val>
                                            </p:tav>
                                          </p:tavLst>
                                        </p:anim>
                                        <p:animEffect transition="in" filter="fade">
                                          <p:cBhvr>
                                            <p:cTn id="20" dur="500"/>
                                            <p:tgtEl>
                                              <p:spTgt spid="54"/>
                                            </p:tgtEl>
                                          </p:cBhvr>
                                        </p:animEffect>
                                      </p:childTnLst>
                                    </p:cTn>
                                  </p:par>
                                </p:childTnLst>
                              </p:cTn>
                            </p:par>
                            <p:par>
                              <p:cTn id="21" fill="hold">
                                <p:stCondLst>
                                  <p:cond delay="1500"/>
                                </p:stCondLst>
                                <p:childTnLst>
                                  <p:par>
                                    <p:cTn id="22" presetID="22" presetClass="entr" presetSubtype="8" fill="hold" nodeType="after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500"/>
                                            <p:tgtEl>
                                              <p:spTgt spid="26"/>
                                            </p:tgtEl>
                                          </p:cBhvr>
                                        </p:animEffect>
                                      </p:childTnLst>
                                    </p:cTn>
                                  </p:par>
                                </p:childTnLst>
                              </p:cTn>
                            </p:par>
                            <p:par>
                              <p:cTn id="25" fill="hold">
                                <p:stCondLst>
                                  <p:cond delay="2000"/>
                                </p:stCondLst>
                                <p:childTnLst>
                                  <p:par>
                                    <p:cTn id="26" presetID="2" presetClass="entr" presetSubtype="1" fill="hold" nodeType="afterEffect">
                                      <p:stCondLst>
                                        <p:cond delay="0"/>
                                      </p:stCondLst>
                                      <p:childTnLst>
                                        <p:set>
                                          <p:cBhvr>
                                            <p:cTn id="27" dur="1" fill="hold">
                                              <p:stCondLst>
                                                <p:cond delay="0"/>
                                              </p:stCondLst>
                                            </p:cTn>
                                            <p:tgtEl>
                                              <p:spTgt spid="42"/>
                                            </p:tgtEl>
                                            <p:attrNameLst>
                                              <p:attrName>style.visibility</p:attrName>
                                            </p:attrNameLst>
                                          </p:cBhvr>
                                          <p:to>
                                            <p:strVal val="visible"/>
                                          </p:to>
                                        </p:set>
                                        <p:anim calcmode="lin" valueType="num">
                                          <p:cBhvr additive="base">
                                            <p:cTn id="28" dur="500" fill="hold"/>
                                            <p:tgtEl>
                                              <p:spTgt spid="42"/>
                                            </p:tgtEl>
                                            <p:attrNameLst>
                                              <p:attrName>ppt_x</p:attrName>
                                            </p:attrNameLst>
                                          </p:cBhvr>
                                          <p:tavLst>
                                            <p:tav tm="0">
                                              <p:val>
                                                <p:strVal val="#ppt_x"/>
                                              </p:val>
                                            </p:tav>
                                            <p:tav tm="100000">
                                              <p:val>
                                                <p:strVal val="#ppt_x"/>
                                              </p:val>
                                            </p:tav>
                                          </p:tavLst>
                                        </p:anim>
                                        <p:anim calcmode="lin" valueType="num">
                                          <p:cBhvr additive="base">
                                            <p:cTn id="29" dur="500" fill="hold"/>
                                            <p:tgtEl>
                                              <p:spTgt spid="42"/>
                                            </p:tgtEl>
                                            <p:attrNameLst>
                                              <p:attrName>ppt_y</p:attrName>
                                            </p:attrNameLst>
                                          </p:cBhvr>
                                          <p:tavLst>
                                            <p:tav tm="0">
                                              <p:val>
                                                <p:strVal val="0-#ppt_h/2"/>
                                              </p:val>
                                            </p:tav>
                                            <p:tav tm="100000">
                                              <p:val>
                                                <p:strVal val="#ppt_y"/>
                                              </p:val>
                                            </p:tav>
                                          </p:tavLst>
                                        </p:anim>
                                      </p:childTnLst>
                                    </p:cTn>
                                  </p:par>
                                </p:childTnLst>
                              </p:cTn>
                            </p:par>
                            <p:par>
                              <p:cTn id="30" fill="hold">
                                <p:stCondLst>
                                  <p:cond delay="2500"/>
                                </p:stCondLst>
                                <p:childTnLst>
                                  <p:par>
                                    <p:cTn id="31" presetID="22" presetClass="entr" presetSubtype="1" fill="hold" grpId="0" nodeType="afterEffect">
                                      <p:stCondLst>
                                        <p:cond delay="0"/>
                                      </p:stCondLst>
                                      <p:childTnLst>
                                        <p:set>
                                          <p:cBhvr>
                                            <p:cTn id="32" dur="1" fill="hold">
                                              <p:stCondLst>
                                                <p:cond delay="0"/>
                                              </p:stCondLst>
                                            </p:cTn>
                                            <p:tgtEl>
                                              <p:spTgt spid="58"/>
                                            </p:tgtEl>
                                            <p:attrNameLst>
                                              <p:attrName>style.visibility</p:attrName>
                                            </p:attrNameLst>
                                          </p:cBhvr>
                                          <p:to>
                                            <p:strVal val="visible"/>
                                          </p:to>
                                        </p:set>
                                        <p:animEffect transition="in" filter="wipe(up)">
                                          <p:cBhvr>
                                            <p:cTn id="33" dur="500"/>
                                            <p:tgtEl>
                                              <p:spTgt spid="58"/>
                                            </p:tgtEl>
                                          </p:cBhvr>
                                        </p:animEffect>
                                      </p:childTnLst>
                                    </p:cTn>
                                  </p:par>
                                </p:childTnLst>
                              </p:cTn>
                            </p:par>
                            <p:par>
                              <p:cTn id="34" fill="hold">
                                <p:stCondLst>
                                  <p:cond delay="3000"/>
                                </p:stCondLst>
                                <p:childTnLst>
                                  <p:par>
                                    <p:cTn id="35" presetID="52" presetClass="entr" presetSubtype="0" fill="hold" nodeType="afterEffect">
                                      <p:stCondLst>
                                        <p:cond delay="0"/>
                                      </p:stCondLst>
                                      <p:childTnLst>
                                        <p:set>
                                          <p:cBhvr>
                                            <p:cTn id="36" dur="1" fill="hold">
                                              <p:stCondLst>
                                                <p:cond delay="0"/>
                                              </p:stCondLst>
                                            </p:cTn>
                                            <p:tgtEl>
                                              <p:spTgt spid="45"/>
                                            </p:tgtEl>
                                            <p:attrNameLst>
                                              <p:attrName>style.visibility</p:attrName>
                                            </p:attrNameLst>
                                          </p:cBhvr>
                                          <p:to>
                                            <p:strVal val="visible"/>
                                          </p:to>
                                        </p:set>
                                        <p:animScale>
                                          <p:cBhvr>
                                            <p:cTn id="37" dur="500" decel="50000" fill="hold">
                                              <p:stCondLst>
                                                <p:cond delay="0"/>
                                              </p:stCondLst>
                                            </p:cTn>
                                            <p:tgtEl>
                                              <p:spTgt spid="4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500" decel="50000" fill="hold">
                                              <p:stCondLst>
                                                <p:cond delay="0"/>
                                              </p:stCondLst>
                                            </p:cTn>
                                            <p:tgtEl>
                                              <p:spTgt spid="45"/>
                                            </p:tgtEl>
                                            <p:attrNameLst>
                                              <p:attrName>ppt_x</p:attrName>
                                              <p:attrName>ppt_y</p:attrName>
                                            </p:attrNameLst>
                                          </p:cBhvr>
                                        </p:animMotion>
                                        <p:animEffect transition="in" filter="fade">
                                          <p:cBhvr>
                                            <p:cTn id="39" dur="500"/>
                                            <p:tgtEl>
                                              <p:spTgt spid="45"/>
                                            </p:tgtEl>
                                          </p:cBhvr>
                                        </p:animEffect>
                                      </p:childTnLst>
                                    </p:cTn>
                                  </p:par>
                                </p:childTnLst>
                              </p:cTn>
                            </p:par>
                            <p:par>
                              <p:cTn id="40" fill="hold">
                                <p:stCondLst>
                                  <p:cond delay="3500"/>
                                </p:stCondLst>
                                <p:childTnLst>
                                  <p:par>
                                    <p:cTn id="41" presetID="52" presetClass="entr" presetSubtype="0" fill="hold" nodeType="afterEffect">
                                      <p:stCondLst>
                                        <p:cond delay="0"/>
                                      </p:stCondLst>
                                      <p:childTnLst>
                                        <p:set>
                                          <p:cBhvr>
                                            <p:cTn id="42" dur="1" fill="hold">
                                              <p:stCondLst>
                                                <p:cond delay="0"/>
                                              </p:stCondLst>
                                            </p:cTn>
                                            <p:tgtEl>
                                              <p:spTgt spid="48"/>
                                            </p:tgtEl>
                                            <p:attrNameLst>
                                              <p:attrName>style.visibility</p:attrName>
                                            </p:attrNameLst>
                                          </p:cBhvr>
                                          <p:to>
                                            <p:strVal val="visible"/>
                                          </p:to>
                                        </p:set>
                                        <p:animScale>
                                          <p:cBhvr>
                                            <p:cTn id="43" dur="500" decel="50000" fill="hold">
                                              <p:stCondLst>
                                                <p:cond delay="0"/>
                                              </p:stCondLst>
                                            </p:cTn>
                                            <p:tgtEl>
                                              <p:spTgt spid="4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4" dur="500" decel="50000" fill="hold">
                                              <p:stCondLst>
                                                <p:cond delay="0"/>
                                              </p:stCondLst>
                                            </p:cTn>
                                            <p:tgtEl>
                                              <p:spTgt spid="48"/>
                                            </p:tgtEl>
                                            <p:attrNameLst>
                                              <p:attrName>ppt_x</p:attrName>
                                              <p:attrName>ppt_y</p:attrName>
                                            </p:attrNameLst>
                                          </p:cBhvr>
                                        </p:animMotion>
                                        <p:animEffect transition="in" filter="fade">
                                          <p:cBhvr>
                                            <p:cTn id="45" dur="500"/>
                                            <p:tgtEl>
                                              <p:spTgt spid="48"/>
                                            </p:tgtEl>
                                          </p:cBhvr>
                                        </p:animEffect>
                                      </p:childTnLst>
                                    </p:cTn>
                                  </p:par>
                                </p:childTnLst>
                              </p:cTn>
                            </p:par>
                            <p:par>
                              <p:cTn id="46" fill="hold">
                                <p:stCondLst>
                                  <p:cond delay="4000"/>
                                </p:stCondLst>
                                <p:childTnLst>
                                  <p:par>
                                    <p:cTn id="47" presetID="52" presetClass="entr" presetSubtype="0" fill="hold" nodeType="afterEffect">
                                      <p:stCondLst>
                                        <p:cond delay="0"/>
                                      </p:stCondLst>
                                      <p:childTnLst>
                                        <p:set>
                                          <p:cBhvr>
                                            <p:cTn id="48" dur="1" fill="hold">
                                              <p:stCondLst>
                                                <p:cond delay="0"/>
                                              </p:stCondLst>
                                            </p:cTn>
                                            <p:tgtEl>
                                              <p:spTgt spid="51"/>
                                            </p:tgtEl>
                                            <p:attrNameLst>
                                              <p:attrName>style.visibility</p:attrName>
                                            </p:attrNameLst>
                                          </p:cBhvr>
                                          <p:to>
                                            <p:strVal val="visible"/>
                                          </p:to>
                                        </p:set>
                                        <p:animScale>
                                          <p:cBhvr>
                                            <p:cTn id="49" dur="500" decel="50000" fill="hold">
                                              <p:stCondLst>
                                                <p:cond delay="0"/>
                                              </p:stCondLst>
                                            </p:cTn>
                                            <p:tgtEl>
                                              <p:spTgt spid="5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0" dur="500" decel="50000" fill="hold">
                                              <p:stCondLst>
                                                <p:cond delay="0"/>
                                              </p:stCondLst>
                                            </p:cTn>
                                            <p:tgtEl>
                                              <p:spTgt spid="51"/>
                                            </p:tgtEl>
                                            <p:attrNameLst>
                                              <p:attrName>ppt_x</p:attrName>
                                              <p:attrName>ppt_y</p:attrName>
                                            </p:attrNameLst>
                                          </p:cBhvr>
                                        </p:animMotion>
                                        <p:animEffect transition="in" filter="fade">
                                          <p:cBhvr>
                                            <p:cTn id="51" dur="500"/>
                                            <p:tgtEl>
                                              <p:spTgt spid="51"/>
                                            </p:tgtEl>
                                          </p:cBhvr>
                                        </p:animEffect>
                                      </p:childTnLst>
                                    </p:cTn>
                                  </p:par>
                                </p:childTnLst>
                              </p:cTn>
                            </p:par>
                            <p:par>
                              <p:cTn id="52" fill="hold">
                                <p:stCondLst>
                                  <p:cond delay="4500"/>
                                </p:stCondLst>
                                <p:childTnLst>
                                  <p:par>
                                    <p:cTn id="53" presetID="22" presetClass="entr" presetSubtype="8" fill="hold" grpId="0" nodeType="afterEffect">
                                      <p:stCondLst>
                                        <p:cond delay="0"/>
                                      </p:stCondLst>
                                      <p:childTnLst>
                                        <p:set>
                                          <p:cBhvr>
                                            <p:cTn id="54" dur="1" fill="hold">
                                              <p:stCondLst>
                                                <p:cond delay="0"/>
                                              </p:stCondLst>
                                            </p:cTn>
                                            <p:tgtEl>
                                              <p:spTgt spid="55"/>
                                            </p:tgtEl>
                                            <p:attrNameLst>
                                              <p:attrName>style.visibility</p:attrName>
                                            </p:attrNameLst>
                                          </p:cBhvr>
                                          <p:to>
                                            <p:strVal val="visible"/>
                                          </p:to>
                                        </p:set>
                                        <p:animEffect transition="in" filter="wipe(left)">
                                          <p:cBhvr>
                                            <p:cTn id="55" dur="500"/>
                                            <p:tgtEl>
                                              <p:spTgt spid="55"/>
                                            </p:tgtEl>
                                          </p:cBhvr>
                                        </p:animEffect>
                                      </p:childTnLst>
                                    </p:cTn>
                                  </p:par>
                                  <p:par>
                                    <p:cTn id="56" presetID="22" presetClass="entr" presetSubtype="8" fill="hold" grpId="0" nodeType="withEffect">
                                      <p:stCondLst>
                                        <p:cond delay="200"/>
                                      </p:stCondLst>
                                      <p:childTnLst>
                                        <p:set>
                                          <p:cBhvr>
                                            <p:cTn id="57" dur="1" fill="hold">
                                              <p:stCondLst>
                                                <p:cond delay="0"/>
                                              </p:stCondLst>
                                            </p:cTn>
                                            <p:tgtEl>
                                              <p:spTgt spid="56"/>
                                            </p:tgtEl>
                                            <p:attrNameLst>
                                              <p:attrName>style.visibility</p:attrName>
                                            </p:attrNameLst>
                                          </p:cBhvr>
                                          <p:to>
                                            <p:strVal val="visible"/>
                                          </p:to>
                                        </p:set>
                                        <p:animEffect transition="in" filter="wipe(left)">
                                          <p:cBhvr>
                                            <p:cTn id="58" dur="500"/>
                                            <p:tgtEl>
                                              <p:spTgt spid="56"/>
                                            </p:tgtEl>
                                          </p:cBhvr>
                                        </p:animEffect>
                                      </p:childTnLst>
                                    </p:cTn>
                                  </p:par>
                                  <p:par>
                                    <p:cTn id="59" presetID="22" presetClass="entr" presetSubtype="8" fill="hold" grpId="0" nodeType="withEffect">
                                      <p:stCondLst>
                                        <p:cond delay="400"/>
                                      </p:stCondLst>
                                      <p:childTnLst>
                                        <p:set>
                                          <p:cBhvr>
                                            <p:cTn id="60" dur="1" fill="hold">
                                              <p:stCondLst>
                                                <p:cond delay="0"/>
                                              </p:stCondLst>
                                            </p:cTn>
                                            <p:tgtEl>
                                              <p:spTgt spid="57"/>
                                            </p:tgtEl>
                                            <p:attrNameLst>
                                              <p:attrName>style.visibility</p:attrName>
                                            </p:attrNameLst>
                                          </p:cBhvr>
                                          <p:to>
                                            <p:strVal val="visible"/>
                                          </p:to>
                                        </p:set>
                                        <p:animEffect transition="in" filter="wipe(left)">
                                          <p:cBhvr>
                                            <p:cTn id="61" dur="500"/>
                                            <p:tgtEl>
                                              <p:spTgt spid="57"/>
                                            </p:tgtEl>
                                          </p:cBhvr>
                                        </p:animEffect>
                                      </p:childTnLst>
                                    </p:cTn>
                                  </p:par>
                                </p:childTnLst>
                              </p:cTn>
                            </p:par>
                            <p:par>
                              <p:cTn id="62" fill="hold">
                                <p:stCondLst>
                                  <p:cond delay="5400"/>
                                </p:stCondLst>
                                <p:childTnLst>
                                  <p:par>
                                    <p:cTn id="63" presetID="26" presetClass="emph" presetSubtype="0" repeatCount="30000" fill="hold" nodeType="afterEffect">
                                      <p:stCondLst>
                                        <p:cond delay="0"/>
                                      </p:stCondLst>
                                      <p:childTnLst>
                                        <p:animEffect transition="out" filter="fade">
                                          <p:cBhvr>
                                            <p:cTn id="64" dur="100" tmFilter="0, 0; .2, .5; .8, .5; 1, 0"/>
                                            <p:tgtEl>
                                              <p:spTgt spid="26"/>
                                            </p:tgtEl>
                                          </p:cBhvr>
                                        </p:animEffect>
                                        <p:animScale>
                                          <p:cBhvr>
                                            <p:cTn id="65" dur="50" autoRev="1" fill="hold"/>
                                            <p:tgtEl>
                                              <p:spTgt spid="2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25" grpId="0" animBg="1"/>
          <p:bldP spid="54" grpId="0"/>
          <p:bldP spid="55" grpId="0"/>
          <p:bldP spid="56" grpId="0"/>
          <p:bldP spid="57" grpId="0"/>
          <p:bldP spid="58" grpId="0"/>
        </p:bldLst>
      </p:timing>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rPr>
              <a:t>参考文献</a:t>
            </a:r>
          </a:p>
        </p:txBody>
      </p:sp>
      <p:grpSp>
        <p:nvGrpSpPr>
          <p:cNvPr id="87" name="组合 86"/>
          <p:cNvGrpSpPr/>
          <p:nvPr/>
        </p:nvGrpSpPr>
        <p:grpSpPr>
          <a:xfrm>
            <a:off x="1406458" y="1565803"/>
            <a:ext cx="2011893" cy="2011893"/>
            <a:chOff x="304800" y="673100"/>
            <a:chExt cx="4000500" cy="4000500"/>
          </a:xfrm>
          <a:effectLst>
            <a:outerShdw blurRad="444500" dist="254000" dir="8100000" algn="tr" rotWithShape="0">
              <a:prstClr val="black">
                <a:alpha val="50000"/>
              </a:prstClr>
            </a:outerShdw>
          </a:effectLst>
        </p:grpSpPr>
        <p:sp>
          <p:nvSpPr>
            <p:cNvPr id="88" name="同心圆 8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椭圆 88"/>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椭圆 89"/>
          <p:cNvSpPr/>
          <p:nvPr/>
        </p:nvSpPr>
        <p:spPr>
          <a:xfrm>
            <a:off x="1589819" y="3447812"/>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p:nvSpPr>
        <p:spPr>
          <a:xfrm>
            <a:off x="1967579" y="3571714"/>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a:off x="2141282" y="3377093"/>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a:off x="2774043" y="3498702"/>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1315042" y="3259008"/>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a:off x="1607791" y="3302300"/>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a:off x="3144761" y="3433728"/>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TextBox 96"/>
          <p:cNvSpPr txBox="1"/>
          <p:nvPr/>
        </p:nvSpPr>
        <p:spPr>
          <a:xfrm>
            <a:off x="4975670" y="1063031"/>
            <a:ext cx="3456384"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en-US" altLang="zh-CN" sz="1200" dirty="0" smtClean="0">
                <a:solidFill>
                  <a:schemeClr val="tx1"/>
                </a:solidFill>
              </a:rPr>
              <a:t>2016</a:t>
            </a:r>
            <a:r>
              <a:rPr lang="zh-CN" altLang="en-US" sz="1200" dirty="0" smtClean="0">
                <a:solidFill>
                  <a:schemeClr val="tx1"/>
                </a:solidFill>
              </a:rPr>
              <a:t>年</a:t>
            </a:r>
            <a:r>
              <a:rPr lang="en-US" altLang="zh-CN" sz="1200" dirty="0" smtClean="0">
                <a:solidFill>
                  <a:schemeClr val="tx1"/>
                </a:solidFill>
              </a:rPr>
              <a:t>96</a:t>
            </a:r>
            <a:r>
              <a:rPr lang="zh-CN" altLang="en-US" sz="1200" dirty="0" smtClean="0">
                <a:solidFill>
                  <a:schemeClr val="tx1"/>
                </a:solidFill>
              </a:rPr>
              <a:t>月莫言</a:t>
            </a:r>
            <a:r>
              <a:rPr lang="en-US" altLang="zh-CN" sz="1200" dirty="0" smtClean="0">
                <a:solidFill>
                  <a:schemeClr val="tx1"/>
                </a:solidFill>
              </a:rPr>
              <a:t>《</a:t>
            </a:r>
            <a:r>
              <a:rPr lang="zh-CN" altLang="en-US" sz="1200" dirty="0" smtClean="0">
                <a:solidFill>
                  <a:schemeClr val="tx1"/>
                </a:solidFill>
              </a:rPr>
              <a:t>红高粱</a:t>
            </a:r>
            <a:r>
              <a:rPr lang="en-US" altLang="zh-CN" sz="1200" dirty="0" smtClean="0">
                <a:solidFill>
                  <a:schemeClr val="tx1"/>
                </a:solidFill>
              </a:rPr>
              <a:t>》</a:t>
            </a:r>
            <a:endParaRPr lang="en-US" altLang="zh-CN" sz="1200" dirty="0">
              <a:solidFill>
                <a:schemeClr val="tx1"/>
              </a:solidFill>
            </a:endParaRPr>
          </a:p>
        </p:txBody>
      </p:sp>
      <p:cxnSp>
        <p:nvCxnSpPr>
          <p:cNvPr id="98" name="直接连接符 97"/>
          <p:cNvCxnSpPr/>
          <p:nvPr/>
        </p:nvCxnSpPr>
        <p:spPr>
          <a:xfrm>
            <a:off x="4001445" y="1124964"/>
            <a:ext cx="792088"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99" name="TextBox 98"/>
          <p:cNvSpPr txBox="1"/>
          <p:nvPr/>
        </p:nvSpPr>
        <p:spPr>
          <a:xfrm>
            <a:off x="5007693" y="1581672"/>
            <a:ext cx="3456384"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en-US" altLang="zh-CN" sz="1200" dirty="0">
                <a:solidFill>
                  <a:schemeClr val="tx1"/>
                </a:solidFill>
              </a:rPr>
              <a:t>2016</a:t>
            </a:r>
            <a:r>
              <a:rPr lang="zh-CN" altLang="en-US" sz="1200" dirty="0">
                <a:solidFill>
                  <a:schemeClr val="tx1"/>
                </a:solidFill>
              </a:rPr>
              <a:t>年</a:t>
            </a:r>
            <a:r>
              <a:rPr lang="en-US" altLang="zh-CN" sz="1200" dirty="0">
                <a:solidFill>
                  <a:schemeClr val="tx1"/>
                </a:solidFill>
              </a:rPr>
              <a:t>96</a:t>
            </a:r>
            <a:r>
              <a:rPr lang="zh-CN" altLang="en-US" sz="1200" dirty="0">
                <a:solidFill>
                  <a:schemeClr val="tx1"/>
                </a:solidFill>
              </a:rPr>
              <a:t>月莫言</a:t>
            </a:r>
            <a:r>
              <a:rPr lang="en-US" altLang="zh-CN" sz="1200" dirty="0">
                <a:solidFill>
                  <a:schemeClr val="tx1"/>
                </a:solidFill>
              </a:rPr>
              <a:t>《</a:t>
            </a:r>
            <a:r>
              <a:rPr lang="zh-CN" altLang="en-US" sz="1200" dirty="0">
                <a:solidFill>
                  <a:schemeClr val="tx1"/>
                </a:solidFill>
              </a:rPr>
              <a:t>红高粱</a:t>
            </a:r>
            <a:r>
              <a:rPr lang="en-US" altLang="zh-CN" sz="1200" dirty="0">
                <a:solidFill>
                  <a:schemeClr val="tx1"/>
                </a:solidFill>
              </a:rPr>
              <a:t>》</a:t>
            </a:r>
          </a:p>
        </p:txBody>
      </p:sp>
      <p:cxnSp>
        <p:nvCxnSpPr>
          <p:cNvPr id="100" name="直接连接符 99"/>
          <p:cNvCxnSpPr/>
          <p:nvPr/>
        </p:nvCxnSpPr>
        <p:spPr>
          <a:xfrm>
            <a:off x="4001445" y="1630983"/>
            <a:ext cx="792088"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01" name="TextBox 100"/>
          <p:cNvSpPr txBox="1"/>
          <p:nvPr/>
        </p:nvSpPr>
        <p:spPr>
          <a:xfrm>
            <a:off x="5007693" y="2085728"/>
            <a:ext cx="3456384"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en-US" altLang="zh-CN" sz="1200" dirty="0">
                <a:solidFill>
                  <a:schemeClr val="tx1"/>
                </a:solidFill>
              </a:rPr>
              <a:t>2016</a:t>
            </a:r>
            <a:r>
              <a:rPr lang="zh-CN" altLang="en-US" sz="1200" dirty="0">
                <a:solidFill>
                  <a:schemeClr val="tx1"/>
                </a:solidFill>
              </a:rPr>
              <a:t>年</a:t>
            </a:r>
            <a:r>
              <a:rPr lang="en-US" altLang="zh-CN" sz="1200" dirty="0">
                <a:solidFill>
                  <a:schemeClr val="tx1"/>
                </a:solidFill>
              </a:rPr>
              <a:t>96</a:t>
            </a:r>
            <a:r>
              <a:rPr lang="zh-CN" altLang="en-US" sz="1200" dirty="0">
                <a:solidFill>
                  <a:schemeClr val="tx1"/>
                </a:solidFill>
              </a:rPr>
              <a:t>月莫言</a:t>
            </a:r>
            <a:r>
              <a:rPr lang="en-US" altLang="zh-CN" sz="1200" dirty="0">
                <a:solidFill>
                  <a:schemeClr val="tx1"/>
                </a:solidFill>
              </a:rPr>
              <a:t>《</a:t>
            </a:r>
            <a:r>
              <a:rPr lang="zh-CN" altLang="en-US" sz="1200" dirty="0">
                <a:solidFill>
                  <a:schemeClr val="tx1"/>
                </a:solidFill>
              </a:rPr>
              <a:t>红高粱</a:t>
            </a:r>
            <a:r>
              <a:rPr lang="en-US" altLang="zh-CN" sz="1200" dirty="0">
                <a:solidFill>
                  <a:schemeClr val="tx1"/>
                </a:solidFill>
              </a:rPr>
              <a:t>》</a:t>
            </a:r>
          </a:p>
        </p:txBody>
      </p:sp>
      <p:cxnSp>
        <p:nvCxnSpPr>
          <p:cNvPr id="102" name="直接连接符 101"/>
          <p:cNvCxnSpPr/>
          <p:nvPr/>
        </p:nvCxnSpPr>
        <p:spPr>
          <a:xfrm>
            <a:off x="4001445" y="2135039"/>
            <a:ext cx="792088"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03" name="TextBox 102"/>
          <p:cNvSpPr txBox="1"/>
          <p:nvPr/>
        </p:nvSpPr>
        <p:spPr>
          <a:xfrm>
            <a:off x="5007693" y="2589784"/>
            <a:ext cx="3456384"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en-US" altLang="zh-CN" sz="1200" dirty="0">
                <a:solidFill>
                  <a:schemeClr val="tx1"/>
                </a:solidFill>
              </a:rPr>
              <a:t>2016</a:t>
            </a:r>
            <a:r>
              <a:rPr lang="zh-CN" altLang="en-US" sz="1200" dirty="0">
                <a:solidFill>
                  <a:schemeClr val="tx1"/>
                </a:solidFill>
              </a:rPr>
              <a:t>年</a:t>
            </a:r>
            <a:r>
              <a:rPr lang="en-US" altLang="zh-CN" sz="1200" dirty="0">
                <a:solidFill>
                  <a:schemeClr val="tx1"/>
                </a:solidFill>
              </a:rPr>
              <a:t>96</a:t>
            </a:r>
            <a:r>
              <a:rPr lang="zh-CN" altLang="en-US" sz="1200" dirty="0">
                <a:solidFill>
                  <a:schemeClr val="tx1"/>
                </a:solidFill>
              </a:rPr>
              <a:t>月莫言</a:t>
            </a:r>
            <a:r>
              <a:rPr lang="en-US" altLang="zh-CN" sz="1200" dirty="0">
                <a:solidFill>
                  <a:schemeClr val="tx1"/>
                </a:solidFill>
              </a:rPr>
              <a:t>《</a:t>
            </a:r>
            <a:r>
              <a:rPr lang="zh-CN" altLang="en-US" sz="1200" dirty="0">
                <a:solidFill>
                  <a:schemeClr val="tx1"/>
                </a:solidFill>
              </a:rPr>
              <a:t>红高粱</a:t>
            </a:r>
            <a:r>
              <a:rPr lang="en-US" altLang="zh-CN" sz="1200" dirty="0">
                <a:solidFill>
                  <a:schemeClr val="tx1"/>
                </a:solidFill>
              </a:rPr>
              <a:t>》</a:t>
            </a:r>
          </a:p>
        </p:txBody>
      </p:sp>
      <p:cxnSp>
        <p:nvCxnSpPr>
          <p:cNvPr id="104" name="直接连接符 103"/>
          <p:cNvCxnSpPr/>
          <p:nvPr/>
        </p:nvCxnSpPr>
        <p:spPr>
          <a:xfrm>
            <a:off x="4001445" y="2639095"/>
            <a:ext cx="792088"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05" name="TextBox 104"/>
          <p:cNvSpPr txBox="1"/>
          <p:nvPr/>
        </p:nvSpPr>
        <p:spPr>
          <a:xfrm>
            <a:off x="5007693" y="3093840"/>
            <a:ext cx="3456384"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en-US" altLang="zh-CN" sz="1200" dirty="0">
                <a:solidFill>
                  <a:schemeClr val="tx1"/>
                </a:solidFill>
              </a:rPr>
              <a:t>2016</a:t>
            </a:r>
            <a:r>
              <a:rPr lang="zh-CN" altLang="en-US" sz="1200" dirty="0">
                <a:solidFill>
                  <a:schemeClr val="tx1"/>
                </a:solidFill>
              </a:rPr>
              <a:t>年</a:t>
            </a:r>
            <a:r>
              <a:rPr lang="en-US" altLang="zh-CN" sz="1200" dirty="0">
                <a:solidFill>
                  <a:schemeClr val="tx1"/>
                </a:solidFill>
              </a:rPr>
              <a:t>96</a:t>
            </a:r>
            <a:r>
              <a:rPr lang="zh-CN" altLang="en-US" sz="1200" dirty="0" smtClean="0">
                <a:solidFill>
                  <a:schemeClr val="tx1"/>
                </a:solidFill>
              </a:rPr>
              <a:t>月莫</a:t>
            </a:r>
            <a:r>
              <a:rPr lang="zh-CN" altLang="en-US" sz="1200" dirty="0">
                <a:solidFill>
                  <a:schemeClr val="tx1"/>
                </a:solidFill>
              </a:rPr>
              <a:t>言</a:t>
            </a:r>
            <a:r>
              <a:rPr lang="en-US" altLang="zh-CN" sz="1200" dirty="0">
                <a:solidFill>
                  <a:schemeClr val="tx1"/>
                </a:solidFill>
              </a:rPr>
              <a:t>《</a:t>
            </a:r>
            <a:r>
              <a:rPr lang="zh-CN" altLang="en-US" sz="1200" dirty="0">
                <a:solidFill>
                  <a:schemeClr val="tx1"/>
                </a:solidFill>
              </a:rPr>
              <a:t>红高粱</a:t>
            </a:r>
            <a:r>
              <a:rPr lang="en-US" altLang="zh-CN" sz="1200" dirty="0">
                <a:solidFill>
                  <a:schemeClr val="tx1"/>
                </a:solidFill>
              </a:rPr>
              <a:t>》</a:t>
            </a:r>
          </a:p>
        </p:txBody>
      </p:sp>
      <p:cxnSp>
        <p:nvCxnSpPr>
          <p:cNvPr id="106" name="直接连接符 105"/>
          <p:cNvCxnSpPr/>
          <p:nvPr/>
        </p:nvCxnSpPr>
        <p:spPr>
          <a:xfrm>
            <a:off x="4001445" y="3143151"/>
            <a:ext cx="792088"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07" name="TextBox 106"/>
          <p:cNvSpPr txBox="1"/>
          <p:nvPr/>
        </p:nvSpPr>
        <p:spPr>
          <a:xfrm>
            <a:off x="5007693" y="3597896"/>
            <a:ext cx="3456384"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en-US" altLang="zh-CN" sz="1200" dirty="0">
                <a:solidFill>
                  <a:schemeClr val="tx1"/>
                </a:solidFill>
              </a:rPr>
              <a:t>2016</a:t>
            </a:r>
            <a:r>
              <a:rPr lang="zh-CN" altLang="en-US" sz="1200" dirty="0">
                <a:solidFill>
                  <a:schemeClr val="tx1"/>
                </a:solidFill>
              </a:rPr>
              <a:t>年</a:t>
            </a:r>
            <a:r>
              <a:rPr lang="en-US" altLang="zh-CN" sz="1200" dirty="0">
                <a:solidFill>
                  <a:schemeClr val="tx1"/>
                </a:solidFill>
              </a:rPr>
              <a:t>96</a:t>
            </a:r>
            <a:r>
              <a:rPr lang="zh-CN" altLang="en-US" sz="1200" dirty="0">
                <a:solidFill>
                  <a:schemeClr val="tx1"/>
                </a:solidFill>
              </a:rPr>
              <a:t>月莫言</a:t>
            </a:r>
            <a:r>
              <a:rPr lang="en-US" altLang="zh-CN" sz="1200" dirty="0">
                <a:solidFill>
                  <a:schemeClr val="tx1"/>
                </a:solidFill>
              </a:rPr>
              <a:t>《</a:t>
            </a:r>
            <a:r>
              <a:rPr lang="zh-CN" altLang="en-US" sz="1200" dirty="0">
                <a:solidFill>
                  <a:schemeClr val="tx1"/>
                </a:solidFill>
              </a:rPr>
              <a:t>红高粱</a:t>
            </a:r>
            <a:r>
              <a:rPr lang="en-US" altLang="zh-CN" sz="1200" dirty="0">
                <a:solidFill>
                  <a:schemeClr val="tx1"/>
                </a:solidFill>
              </a:rPr>
              <a:t>》</a:t>
            </a:r>
          </a:p>
        </p:txBody>
      </p:sp>
      <p:cxnSp>
        <p:nvCxnSpPr>
          <p:cNvPr id="108" name="直接连接符 107"/>
          <p:cNvCxnSpPr/>
          <p:nvPr/>
        </p:nvCxnSpPr>
        <p:spPr>
          <a:xfrm>
            <a:off x="4001445" y="3647207"/>
            <a:ext cx="792088"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09" name="椭圆 108"/>
          <p:cNvSpPr/>
          <p:nvPr/>
        </p:nvSpPr>
        <p:spPr>
          <a:xfrm>
            <a:off x="3789865" y="987574"/>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1</a:t>
            </a:r>
            <a:endParaRPr lang="zh-CN" altLang="en-US" dirty="0"/>
          </a:p>
        </p:txBody>
      </p:sp>
      <p:sp>
        <p:nvSpPr>
          <p:cNvPr id="110" name="椭圆 109"/>
          <p:cNvSpPr/>
          <p:nvPr/>
        </p:nvSpPr>
        <p:spPr>
          <a:xfrm>
            <a:off x="3510644" y="3072585"/>
            <a:ext cx="167224" cy="167224"/>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10"/>
          <p:cNvSpPr/>
          <p:nvPr/>
        </p:nvSpPr>
        <p:spPr>
          <a:xfrm>
            <a:off x="3305745" y="3190313"/>
            <a:ext cx="137389" cy="137389"/>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nvSpPr>
        <p:spPr>
          <a:xfrm>
            <a:off x="3788769" y="1489662"/>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2</a:t>
            </a:r>
            <a:endParaRPr lang="zh-CN" altLang="en-US" dirty="0"/>
          </a:p>
        </p:txBody>
      </p:sp>
      <p:sp>
        <p:nvSpPr>
          <p:cNvPr id="113" name="椭圆 112"/>
          <p:cNvSpPr/>
          <p:nvPr/>
        </p:nvSpPr>
        <p:spPr>
          <a:xfrm>
            <a:off x="3788580" y="1999617"/>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3</a:t>
            </a:r>
            <a:endParaRPr lang="zh-CN" altLang="en-US" dirty="0"/>
          </a:p>
        </p:txBody>
      </p:sp>
      <p:sp>
        <p:nvSpPr>
          <p:cNvPr id="114" name="椭圆 113"/>
          <p:cNvSpPr/>
          <p:nvPr/>
        </p:nvSpPr>
        <p:spPr>
          <a:xfrm>
            <a:off x="3787484" y="2501705"/>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4</a:t>
            </a:r>
            <a:endParaRPr lang="zh-CN" altLang="en-US" dirty="0"/>
          </a:p>
        </p:txBody>
      </p:sp>
      <p:sp>
        <p:nvSpPr>
          <p:cNvPr id="115" name="椭圆 114"/>
          <p:cNvSpPr/>
          <p:nvPr/>
        </p:nvSpPr>
        <p:spPr>
          <a:xfrm>
            <a:off x="3789910" y="3003963"/>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5</a:t>
            </a:r>
            <a:endParaRPr lang="zh-CN" altLang="en-US" dirty="0"/>
          </a:p>
        </p:txBody>
      </p:sp>
      <p:sp>
        <p:nvSpPr>
          <p:cNvPr id="116" name="椭圆 115"/>
          <p:cNvSpPr/>
          <p:nvPr/>
        </p:nvSpPr>
        <p:spPr>
          <a:xfrm>
            <a:off x="3788814" y="3506051"/>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6</a:t>
            </a:r>
            <a:endParaRPr lang="zh-CN" altLang="en-US" dirty="0"/>
          </a:p>
        </p:txBody>
      </p:sp>
      <p:sp>
        <p:nvSpPr>
          <p:cNvPr id="117" name="TextBox 116"/>
          <p:cNvSpPr txBox="1"/>
          <p:nvPr/>
        </p:nvSpPr>
        <p:spPr>
          <a:xfrm>
            <a:off x="1743952" y="2417860"/>
            <a:ext cx="1400809" cy="30777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gn="ctr">
              <a:lnSpc>
                <a:spcPct val="100000"/>
              </a:lnSpc>
            </a:pPr>
            <a:r>
              <a:rPr lang="zh-CN" altLang="en-US" sz="2000" b="1" dirty="0" smtClean="0">
                <a:solidFill>
                  <a:srgbClr val="0070C0"/>
                </a:solidFill>
              </a:rPr>
              <a:t>参考文献</a:t>
            </a:r>
            <a:endParaRPr lang="en-US" altLang="zh-CN" sz="2000" b="1" dirty="0">
              <a:solidFill>
                <a:srgbClr val="0070C0"/>
              </a:solidFill>
            </a:endParaRPr>
          </a:p>
        </p:txBody>
      </p:sp>
      <p:sp>
        <p:nvSpPr>
          <p:cNvPr id="118" name="TextBox 117"/>
          <p:cNvSpPr txBox="1"/>
          <p:nvPr/>
        </p:nvSpPr>
        <p:spPr>
          <a:xfrm>
            <a:off x="5007693" y="4085732"/>
            <a:ext cx="3456384"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en-US" altLang="zh-CN" sz="1200" dirty="0">
                <a:solidFill>
                  <a:schemeClr val="tx1"/>
                </a:solidFill>
              </a:rPr>
              <a:t>2016</a:t>
            </a:r>
            <a:r>
              <a:rPr lang="zh-CN" altLang="en-US" sz="1200" dirty="0">
                <a:solidFill>
                  <a:schemeClr val="tx1"/>
                </a:solidFill>
              </a:rPr>
              <a:t>年</a:t>
            </a:r>
            <a:r>
              <a:rPr lang="en-US" altLang="zh-CN" sz="1200" dirty="0">
                <a:solidFill>
                  <a:schemeClr val="tx1"/>
                </a:solidFill>
              </a:rPr>
              <a:t>96</a:t>
            </a:r>
            <a:r>
              <a:rPr lang="zh-CN" altLang="en-US" sz="1200" dirty="0" smtClean="0">
                <a:solidFill>
                  <a:schemeClr val="tx1"/>
                </a:solidFill>
              </a:rPr>
              <a:t>月莫</a:t>
            </a:r>
            <a:r>
              <a:rPr lang="zh-CN" altLang="en-US" sz="1200" dirty="0">
                <a:solidFill>
                  <a:schemeClr val="tx1"/>
                </a:solidFill>
              </a:rPr>
              <a:t>言</a:t>
            </a:r>
            <a:r>
              <a:rPr lang="en-US" altLang="zh-CN" sz="1200" dirty="0">
                <a:solidFill>
                  <a:schemeClr val="tx1"/>
                </a:solidFill>
              </a:rPr>
              <a:t>《</a:t>
            </a:r>
            <a:r>
              <a:rPr lang="zh-CN" altLang="en-US" sz="1200" dirty="0">
                <a:solidFill>
                  <a:schemeClr val="tx1"/>
                </a:solidFill>
              </a:rPr>
              <a:t>红高粱</a:t>
            </a:r>
            <a:r>
              <a:rPr lang="en-US" altLang="zh-CN" sz="1200" dirty="0">
                <a:solidFill>
                  <a:schemeClr val="tx1"/>
                </a:solidFill>
              </a:rPr>
              <a:t>》</a:t>
            </a:r>
          </a:p>
        </p:txBody>
      </p:sp>
      <p:cxnSp>
        <p:nvCxnSpPr>
          <p:cNvPr id="119" name="直接连接符 118"/>
          <p:cNvCxnSpPr/>
          <p:nvPr/>
        </p:nvCxnSpPr>
        <p:spPr>
          <a:xfrm>
            <a:off x="4001445" y="4135043"/>
            <a:ext cx="792088"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20" name="TextBox 119"/>
          <p:cNvSpPr txBox="1"/>
          <p:nvPr/>
        </p:nvSpPr>
        <p:spPr>
          <a:xfrm>
            <a:off x="5007693" y="4589788"/>
            <a:ext cx="3456384"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en-US" altLang="zh-CN" sz="1200" dirty="0">
                <a:solidFill>
                  <a:schemeClr val="tx1"/>
                </a:solidFill>
              </a:rPr>
              <a:t>2016</a:t>
            </a:r>
            <a:r>
              <a:rPr lang="zh-CN" altLang="en-US" sz="1200" dirty="0">
                <a:solidFill>
                  <a:schemeClr val="tx1"/>
                </a:solidFill>
              </a:rPr>
              <a:t>年</a:t>
            </a:r>
            <a:r>
              <a:rPr lang="en-US" altLang="zh-CN" sz="1200" dirty="0">
                <a:solidFill>
                  <a:schemeClr val="tx1"/>
                </a:solidFill>
              </a:rPr>
              <a:t>96</a:t>
            </a:r>
            <a:r>
              <a:rPr lang="zh-CN" altLang="en-US" sz="1200" dirty="0">
                <a:solidFill>
                  <a:schemeClr val="tx1"/>
                </a:solidFill>
              </a:rPr>
              <a:t>月莫言</a:t>
            </a:r>
            <a:r>
              <a:rPr lang="en-US" altLang="zh-CN" sz="1200" dirty="0">
                <a:solidFill>
                  <a:schemeClr val="tx1"/>
                </a:solidFill>
              </a:rPr>
              <a:t>《</a:t>
            </a:r>
            <a:r>
              <a:rPr lang="zh-CN" altLang="en-US" sz="1200" dirty="0">
                <a:solidFill>
                  <a:schemeClr val="tx1"/>
                </a:solidFill>
              </a:rPr>
              <a:t>红高粱</a:t>
            </a:r>
            <a:r>
              <a:rPr lang="en-US" altLang="zh-CN" sz="1200" dirty="0">
                <a:solidFill>
                  <a:schemeClr val="tx1"/>
                </a:solidFill>
              </a:rPr>
              <a:t>》</a:t>
            </a:r>
          </a:p>
        </p:txBody>
      </p:sp>
      <p:cxnSp>
        <p:nvCxnSpPr>
          <p:cNvPr id="121" name="直接连接符 120"/>
          <p:cNvCxnSpPr/>
          <p:nvPr/>
        </p:nvCxnSpPr>
        <p:spPr>
          <a:xfrm>
            <a:off x="4001445" y="4639099"/>
            <a:ext cx="792088" cy="0"/>
          </a:xfrm>
          <a:prstGeom prst="line">
            <a:avLst/>
          </a:prstGeom>
          <a:ln w="6350">
            <a:solidFill>
              <a:schemeClr val="tx1"/>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22" name="椭圆 121"/>
          <p:cNvSpPr/>
          <p:nvPr/>
        </p:nvSpPr>
        <p:spPr>
          <a:xfrm>
            <a:off x="3789910" y="3995855"/>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7</a:t>
            </a:r>
            <a:endParaRPr lang="zh-CN" altLang="en-US" dirty="0"/>
          </a:p>
        </p:txBody>
      </p:sp>
      <p:sp>
        <p:nvSpPr>
          <p:cNvPr id="123" name="椭圆 122"/>
          <p:cNvSpPr/>
          <p:nvPr/>
        </p:nvSpPr>
        <p:spPr>
          <a:xfrm>
            <a:off x="3788814" y="4497943"/>
            <a:ext cx="274777" cy="274777"/>
          </a:xfrm>
          <a:prstGeom prst="ellipse">
            <a:avLst/>
          </a:prstGeom>
          <a:solidFill>
            <a:srgbClr val="0070C0"/>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8</a:t>
            </a:r>
            <a:endParaRPr lang="zh-CN" altLang="en-US" dirty="0"/>
          </a:p>
        </p:txBody>
      </p:sp>
    </p:spTree>
    <p:extLst>
      <p:ext uri="{BB962C8B-B14F-4D97-AF65-F5344CB8AC3E}">
        <p14:creationId xmlns:p14="http://schemas.microsoft.com/office/powerpoint/2010/main" val="430270386"/>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500"/>
                                        <p:tgtEl>
                                          <p:spTgt spid="87"/>
                                        </p:tgtEl>
                                      </p:cBhvr>
                                    </p:animEffect>
                                    <p:anim calcmode="lin" valueType="num">
                                      <p:cBhvr>
                                        <p:cTn id="14" dur="1500" fill="hold"/>
                                        <p:tgtEl>
                                          <p:spTgt spid="87"/>
                                        </p:tgtEl>
                                        <p:attrNameLst>
                                          <p:attrName>ppt_x</p:attrName>
                                        </p:attrNameLst>
                                      </p:cBhvr>
                                      <p:tavLst>
                                        <p:tav tm="0">
                                          <p:val>
                                            <p:strVal val="#ppt_x"/>
                                          </p:val>
                                        </p:tav>
                                        <p:tav tm="100000">
                                          <p:val>
                                            <p:strVal val="#ppt_x"/>
                                          </p:val>
                                        </p:tav>
                                      </p:tavLst>
                                    </p:anim>
                                    <p:anim calcmode="lin" valueType="num">
                                      <p:cBhvr>
                                        <p:cTn id="15" dur="1500" fill="hold"/>
                                        <p:tgtEl>
                                          <p:spTgt spid="87"/>
                                        </p:tgtEl>
                                        <p:attrNameLst>
                                          <p:attrName>ppt_y</p:attrName>
                                        </p:attrNameLst>
                                      </p:cBhvr>
                                      <p:tavLst>
                                        <p:tav tm="0">
                                          <p:val>
                                            <p:strVal val="#ppt_y+.1"/>
                                          </p:val>
                                        </p:tav>
                                        <p:tav tm="100000">
                                          <p:val>
                                            <p:strVal val="#ppt_y"/>
                                          </p:val>
                                        </p:tav>
                                      </p:tavLst>
                                    </p:anim>
                                  </p:childTnLst>
                                </p:cTn>
                              </p:par>
                              <p:par>
                                <p:cTn id="16" presetID="53" presetClass="entr" presetSubtype="16" fill="hold" grpId="0" nodeType="withEffect">
                                  <p:stCondLst>
                                    <p:cond delay="400"/>
                                  </p:stCondLst>
                                  <p:childTnLst>
                                    <p:set>
                                      <p:cBhvr>
                                        <p:cTn id="17" dur="1" fill="hold">
                                          <p:stCondLst>
                                            <p:cond delay="0"/>
                                          </p:stCondLst>
                                        </p:cTn>
                                        <p:tgtEl>
                                          <p:spTgt spid="90"/>
                                        </p:tgtEl>
                                        <p:attrNameLst>
                                          <p:attrName>style.visibility</p:attrName>
                                        </p:attrNameLst>
                                      </p:cBhvr>
                                      <p:to>
                                        <p:strVal val="visible"/>
                                      </p:to>
                                    </p:set>
                                    <p:anim calcmode="lin" valueType="num">
                                      <p:cBhvr>
                                        <p:cTn id="18" dur="500" fill="hold"/>
                                        <p:tgtEl>
                                          <p:spTgt spid="90"/>
                                        </p:tgtEl>
                                        <p:attrNameLst>
                                          <p:attrName>ppt_w</p:attrName>
                                        </p:attrNameLst>
                                      </p:cBhvr>
                                      <p:tavLst>
                                        <p:tav tm="0">
                                          <p:val>
                                            <p:fltVal val="0"/>
                                          </p:val>
                                        </p:tav>
                                        <p:tav tm="100000">
                                          <p:val>
                                            <p:strVal val="#ppt_w"/>
                                          </p:val>
                                        </p:tav>
                                      </p:tavLst>
                                    </p:anim>
                                    <p:anim calcmode="lin" valueType="num">
                                      <p:cBhvr>
                                        <p:cTn id="19" dur="500" fill="hold"/>
                                        <p:tgtEl>
                                          <p:spTgt spid="90"/>
                                        </p:tgtEl>
                                        <p:attrNameLst>
                                          <p:attrName>ppt_h</p:attrName>
                                        </p:attrNameLst>
                                      </p:cBhvr>
                                      <p:tavLst>
                                        <p:tav tm="0">
                                          <p:val>
                                            <p:fltVal val="0"/>
                                          </p:val>
                                        </p:tav>
                                        <p:tav tm="100000">
                                          <p:val>
                                            <p:strVal val="#ppt_h"/>
                                          </p:val>
                                        </p:tav>
                                      </p:tavLst>
                                    </p:anim>
                                    <p:animEffect transition="in" filter="fade">
                                      <p:cBhvr>
                                        <p:cTn id="20" dur="500"/>
                                        <p:tgtEl>
                                          <p:spTgt spid="90"/>
                                        </p:tgtEl>
                                      </p:cBhvr>
                                    </p:animEffect>
                                  </p:childTnLst>
                                </p:cTn>
                              </p:par>
                              <p:par>
                                <p:cTn id="21" presetID="53" presetClass="entr" presetSubtype="16" fill="hold" grpId="0" nodeType="withEffect">
                                  <p:stCondLst>
                                    <p:cond delay="200"/>
                                  </p:stCondLst>
                                  <p:childTnLst>
                                    <p:set>
                                      <p:cBhvr>
                                        <p:cTn id="22" dur="1" fill="hold">
                                          <p:stCondLst>
                                            <p:cond delay="0"/>
                                          </p:stCondLst>
                                        </p:cTn>
                                        <p:tgtEl>
                                          <p:spTgt spid="91"/>
                                        </p:tgtEl>
                                        <p:attrNameLst>
                                          <p:attrName>style.visibility</p:attrName>
                                        </p:attrNameLst>
                                      </p:cBhvr>
                                      <p:to>
                                        <p:strVal val="visible"/>
                                      </p:to>
                                    </p:set>
                                    <p:anim calcmode="lin" valueType="num">
                                      <p:cBhvr>
                                        <p:cTn id="23" dur="500" fill="hold"/>
                                        <p:tgtEl>
                                          <p:spTgt spid="91"/>
                                        </p:tgtEl>
                                        <p:attrNameLst>
                                          <p:attrName>ppt_w</p:attrName>
                                        </p:attrNameLst>
                                      </p:cBhvr>
                                      <p:tavLst>
                                        <p:tav tm="0">
                                          <p:val>
                                            <p:fltVal val="0"/>
                                          </p:val>
                                        </p:tav>
                                        <p:tav tm="100000">
                                          <p:val>
                                            <p:strVal val="#ppt_w"/>
                                          </p:val>
                                        </p:tav>
                                      </p:tavLst>
                                    </p:anim>
                                    <p:anim calcmode="lin" valueType="num">
                                      <p:cBhvr>
                                        <p:cTn id="24" dur="500" fill="hold"/>
                                        <p:tgtEl>
                                          <p:spTgt spid="91"/>
                                        </p:tgtEl>
                                        <p:attrNameLst>
                                          <p:attrName>ppt_h</p:attrName>
                                        </p:attrNameLst>
                                      </p:cBhvr>
                                      <p:tavLst>
                                        <p:tav tm="0">
                                          <p:val>
                                            <p:fltVal val="0"/>
                                          </p:val>
                                        </p:tav>
                                        <p:tav tm="100000">
                                          <p:val>
                                            <p:strVal val="#ppt_h"/>
                                          </p:val>
                                        </p:tav>
                                      </p:tavLst>
                                    </p:anim>
                                    <p:animEffect transition="in" filter="fade">
                                      <p:cBhvr>
                                        <p:cTn id="25" dur="500"/>
                                        <p:tgtEl>
                                          <p:spTgt spid="91"/>
                                        </p:tgtEl>
                                      </p:cBhvr>
                                    </p:animEffect>
                                  </p:childTnLst>
                                </p:cTn>
                              </p:par>
                              <p:par>
                                <p:cTn id="26" presetID="53" presetClass="entr" presetSubtype="16" fill="hold" grpId="0" nodeType="withEffect">
                                  <p:stCondLst>
                                    <p:cond delay="400"/>
                                  </p:stCondLst>
                                  <p:childTnLst>
                                    <p:set>
                                      <p:cBhvr>
                                        <p:cTn id="27" dur="1" fill="hold">
                                          <p:stCondLst>
                                            <p:cond delay="0"/>
                                          </p:stCondLst>
                                        </p:cTn>
                                        <p:tgtEl>
                                          <p:spTgt spid="92"/>
                                        </p:tgtEl>
                                        <p:attrNameLst>
                                          <p:attrName>style.visibility</p:attrName>
                                        </p:attrNameLst>
                                      </p:cBhvr>
                                      <p:to>
                                        <p:strVal val="visible"/>
                                      </p:to>
                                    </p:set>
                                    <p:anim calcmode="lin" valueType="num">
                                      <p:cBhvr>
                                        <p:cTn id="28" dur="500" fill="hold"/>
                                        <p:tgtEl>
                                          <p:spTgt spid="92"/>
                                        </p:tgtEl>
                                        <p:attrNameLst>
                                          <p:attrName>ppt_w</p:attrName>
                                        </p:attrNameLst>
                                      </p:cBhvr>
                                      <p:tavLst>
                                        <p:tav tm="0">
                                          <p:val>
                                            <p:fltVal val="0"/>
                                          </p:val>
                                        </p:tav>
                                        <p:tav tm="100000">
                                          <p:val>
                                            <p:strVal val="#ppt_w"/>
                                          </p:val>
                                        </p:tav>
                                      </p:tavLst>
                                    </p:anim>
                                    <p:anim calcmode="lin" valueType="num">
                                      <p:cBhvr>
                                        <p:cTn id="29" dur="500" fill="hold"/>
                                        <p:tgtEl>
                                          <p:spTgt spid="92"/>
                                        </p:tgtEl>
                                        <p:attrNameLst>
                                          <p:attrName>ppt_h</p:attrName>
                                        </p:attrNameLst>
                                      </p:cBhvr>
                                      <p:tavLst>
                                        <p:tav tm="0">
                                          <p:val>
                                            <p:fltVal val="0"/>
                                          </p:val>
                                        </p:tav>
                                        <p:tav tm="100000">
                                          <p:val>
                                            <p:strVal val="#ppt_h"/>
                                          </p:val>
                                        </p:tav>
                                      </p:tavLst>
                                    </p:anim>
                                    <p:animEffect transition="in" filter="fade">
                                      <p:cBhvr>
                                        <p:cTn id="30" dur="500"/>
                                        <p:tgtEl>
                                          <p:spTgt spid="92"/>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93"/>
                                        </p:tgtEl>
                                        <p:attrNameLst>
                                          <p:attrName>style.visibility</p:attrName>
                                        </p:attrNameLst>
                                      </p:cBhvr>
                                      <p:to>
                                        <p:strVal val="visible"/>
                                      </p:to>
                                    </p:set>
                                    <p:anim calcmode="lin" valueType="num">
                                      <p:cBhvr>
                                        <p:cTn id="33" dur="500" fill="hold"/>
                                        <p:tgtEl>
                                          <p:spTgt spid="93"/>
                                        </p:tgtEl>
                                        <p:attrNameLst>
                                          <p:attrName>ppt_w</p:attrName>
                                        </p:attrNameLst>
                                      </p:cBhvr>
                                      <p:tavLst>
                                        <p:tav tm="0">
                                          <p:val>
                                            <p:fltVal val="0"/>
                                          </p:val>
                                        </p:tav>
                                        <p:tav tm="100000">
                                          <p:val>
                                            <p:strVal val="#ppt_w"/>
                                          </p:val>
                                        </p:tav>
                                      </p:tavLst>
                                    </p:anim>
                                    <p:anim calcmode="lin" valueType="num">
                                      <p:cBhvr>
                                        <p:cTn id="34" dur="500" fill="hold"/>
                                        <p:tgtEl>
                                          <p:spTgt spid="93"/>
                                        </p:tgtEl>
                                        <p:attrNameLst>
                                          <p:attrName>ppt_h</p:attrName>
                                        </p:attrNameLst>
                                      </p:cBhvr>
                                      <p:tavLst>
                                        <p:tav tm="0">
                                          <p:val>
                                            <p:fltVal val="0"/>
                                          </p:val>
                                        </p:tav>
                                        <p:tav tm="100000">
                                          <p:val>
                                            <p:strVal val="#ppt_h"/>
                                          </p:val>
                                        </p:tav>
                                      </p:tavLst>
                                    </p:anim>
                                    <p:animEffect transition="in" filter="fade">
                                      <p:cBhvr>
                                        <p:cTn id="35" dur="500"/>
                                        <p:tgtEl>
                                          <p:spTgt spid="93"/>
                                        </p:tgtEl>
                                      </p:cBhvr>
                                    </p:animEffect>
                                  </p:childTnLst>
                                </p:cTn>
                              </p:par>
                              <p:par>
                                <p:cTn id="36" presetID="53" presetClass="entr" presetSubtype="16" fill="hold" grpId="0" nodeType="withEffect">
                                  <p:stCondLst>
                                    <p:cond delay="400"/>
                                  </p:stCondLst>
                                  <p:childTnLst>
                                    <p:set>
                                      <p:cBhvr>
                                        <p:cTn id="37" dur="1" fill="hold">
                                          <p:stCondLst>
                                            <p:cond delay="0"/>
                                          </p:stCondLst>
                                        </p:cTn>
                                        <p:tgtEl>
                                          <p:spTgt spid="94"/>
                                        </p:tgtEl>
                                        <p:attrNameLst>
                                          <p:attrName>style.visibility</p:attrName>
                                        </p:attrNameLst>
                                      </p:cBhvr>
                                      <p:to>
                                        <p:strVal val="visible"/>
                                      </p:to>
                                    </p:set>
                                    <p:anim calcmode="lin" valueType="num">
                                      <p:cBhvr>
                                        <p:cTn id="38" dur="500" fill="hold"/>
                                        <p:tgtEl>
                                          <p:spTgt spid="94"/>
                                        </p:tgtEl>
                                        <p:attrNameLst>
                                          <p:attrName>ppt_w</p:attrName>
                                        </p:attrNameLst>
                                      </p:cBhvr>
                                      <p:tavLst>
                                        <p:tav tm="0">
                                          <p:val>
                                            <p:fltVal val="0"/>
                                          </p:val>
                                        </p:tav>
                                        <p:tav tm="100000">
                                          <p:val>
                                            <p:strVal val="#ppt_w"/>
                                          </p:val>
                                        </p:tav>
                                      </p:tavLst>
                                    </p:anim>
                                    <p:anim calcmode="lin" valueType="num">
                                      <p:cBhvr>
                                        <p:cTn id="39" dur="500" fill="hold"/>
                                        <p:tgtEl>
                                          <p:spTgt spid="94"/>
                                        </p:tgtEl>
                                        <p:attrNameLst>
                                          <p:attrName>ppt_h</p:attrName>
                                        </p:attrNameLst>
                                      </p:cBhvr>
                                      <p:tavLst>
                                        <p:tav tm="0">
                                          <p:val>
                                            <p:fltVal val="0"/>
                                          </p:val>
                                        </p:tav>
                                        <p:tav tm="100000">
                                          <p:val>
                                            <p:strVal val="#ppt_h"/>
                                          </p:val>
                                        </p:tav>
                                      </p:tavLst>
                                    </p:anim>
                                    <p:animEffect transition="in" filter="fade">
                                      <p:cBhvr>
                                        <p:cTn id="40" dur="500"/>
                                        <p:tgtEl>
                                          <p:spTgt spid="94"/>
                                        </p:tgtEl>
                                      </p:cBhvr>
                                    </p:animEffect>
                                  </p:childTnLst>
                                </p:cTn>
                              </p:par>
                              <p:par>
                                <p:cTn id="41" presetID="53" presetClass="entr" presetSubtype="16" fill="hold" grpId="0" nodeType="withEffect">
                                  <p:stCondLst>
                                    <p:cond delay="200"/>
                                  </p:stCondLst>
                                  <p:childTnLst>
                                    <p:set>
                                      <p:cBhvr>
                                        <p:cTn id="42" dur="1" fill="hold">
                                          <p:stCondLst>
                                            <p:cond delay="0"/>
                                          </p:stCondLst>
                                        </p:cTn>
                                        <p:tgtEl>
                                          <p:spTgt spid="95"/>
                                        </p:tgtEl>
                                        <p:attrNameLst>
                                          <p:attrName>style.visibility</p:attrName>
                                        </p:attrNameLst>
                                      </p:cBhvr>
                                      <p:to>
                                        <p:strVal val="visible"/>
                                      </p:to>
                                    </p:set>
                                    <p:anim calcmode="lin" valueType="num">
                                      <p:cBhvr>
                                        <p:cTn id="43" dur="500" fill="hold"/>
                                        <p:tgtEl>
                                          <p:spTgt spid="95"/>
                                        </p:tgtEl>
                                        <p:attrNameLst>
                                          <p:attrName>ppt_w</p:attrName>
                                        </p:attrNameLst>
                                      </p:cBhvr>
                                      <p:tavLst>
                                        <p:tav tm="0">
                                          <p:val>
                                            <p:fltVal val="0"/>
                                          </p:val>
                                        </p:tav>
                                        <p:tav tm="100000">
                                          <p:val>
                                            <p:strVal val="#ppt_w"/>
                                          </p:val>
                                        </p:tav>
                                      </p:tavLst>
                                    </p:anim>
                                    <p:anim calcmode="lin" valueType="num">
                                      <p:cBhvr>
                                        <p:cTn id="44" dur="500" fill="hold"/>
                                        <p:tgtEl>
                                          <p:spTgt spid="95"/>
                                        </p:tgtEl>
                                        <p:attrNameLst>
                                          <p:attrName>ppt_h</p:attrName>
                                        </p:attrNameLst>
                                      </p:cBhvr>
                                      <p:tavLst>
                                        <p:tav tm="0">
                                          <p:val>
                                            <p:fltVal val="0"/>
                                          </p:val>
                                        </p:tav>
                                        <p:tav tm="100000">
                                          <p:val>
                                            <p:strVal val="#ppt_h"/>
                                          </p:val>
                                        </p:tav>
                                      </p:tavLst>
                                    </p:anim>
                                    <p:animEffect transition="in" filter="fade">
                                      <p:cBhvr>
                                        <p:cTn id="45" dur="500"/>
                                        <p:tgtEl>
                                          <p:spTgt spid="95"/>
                                        </p:tgtEl>
                                      </p:cBhvr>
                                    </p:animEffect>
                                  </p:childTnLst>
                                </p:cTn>
                              </p:par>
                              <p:par>
                                <p:cTn id="46" presetID="53" presetClass="entr" presetSubtype="16" fill="hold" grpId="0" nodeType="withEffect">
                                  <p:stCondLst>
                                    <p:cond delay="200"/>
                                  </p:stCondLst>
                                  <p:childTnLst>
                                    <p:set>
                                      <p:cBhvr>
                                        <p:cTn id="47" dur="1" fill="hold">
                                          <p:stCondLst>
                                            <p:cond delay="0"/>
                                          </p:stCondLst>
                                        </p:cTn>
                                        <p:tgtEl>
                                          <p:spTgt spid="96"/>
                                        </p:tgtEl>
                                        <p:attrNameLst>
                                          <p:attrName>style.visibility</p:attrName>
                                        </p:attrNameLst>
                                      </p:cBhvr>
                                      <p:to>
                                        <p:strVal val="visible"/>
                                      </p:to>
                                    </p:set>
                                    <p:anim calcmode="lin" valueType="num">
                                      <p:cBhvr>
                                        <p:cTn id="48" dur="500" fill="hold"/>
                                        <p:tgtEl>
                                          <p:spTgt spid="96"/>
                                        </p:tgtEl>
                                        <p:attrNameLst>
                                          <p:attrName>ppt_w</p:attrName>
                                        </p:attrNameLst>
                                      </p:cBhvr>
                                      <p:tavLst>
                                        <p:tav tm="0">
                                          <p:val>
                                            <p:fltVal val="0"/>
                                          </p:val>
                                        </p:tav>
                                        <p:tav tm="100000">
                                          <p:val>
                                            <p:strVal val="#ppt_w"/>
                                          </p:val>
                                        </p:tav>
                                      </p:tavLst>
                                    </p:anim>
                                    <p:anim calcmode="lin" valueType="num">
                                      <p:cBhvr>
                                        <p:cTn id="49" dur="500" fill="hold"/>
                                        <p:tgtEl>
                                          <p:spTgt spid="96"/>
                                        </p:tgtEl>
                                        <p:attrNameLst>
                                          <p:attrName>ppt_h</p:attrName>
                                        </p:attrNameLst>
                                      </p:cBhvr>
                                      <p:tavLst>
                                        <p:tav tm="0">
                                          <p:val>
                                            <p:fltVal val="0"/>
                                          </p:val>
                                        </p:tav>
                                        <p:tav tm="100000">
                                          <p:val>
                                            <p:strVal val="#ppt_h"/>
                                          </p:val>
                                        </p:tav>
                                      </p:tavLst>
                                    </p:anim>
                                    <p:animEffect transition="in" filter="fade">
                                      <p:cBhvr>
                                        <p:cTn id="50" dur="500"/>
                                        <p:tgtEl>
                                          <p:spTgt spid="96"/>
                                        </p:tgtEl>
                                      </p:cBhvr>
                                    </p:animEffect>
                                  </p:childTnLst>
                                </p:cTn>
                              </p:par>
                            </p:childTnLst>
                          </p:cTn>
                        </p:par>
                        <p:par>
                          <p:cTn id="51" fill="hold">
                            <p:stCondLst>
                              <p:cond delay="2000"/>
                            </p:stCondLst>
                            <p:childTnLst>
                              <p:par>
                                <p:cTn id="52" presetID="53" presetClass="entr" presetSubtype="16" fill="hold" grpId="0" nodeType="afterEffect">
                                  <p:stCondLst>
                                    <p:cond delay="0"/>
                                  </p:stCondLst>
                                  <p:childTnLst>
                                    <p:set>
                                      <p:cBhvr>
                                        <p:cTn id="53" dur="1" fill="hold">
                                          <p:stCondLst>
                                            <p:cond delay="0"/>
                                          </p:stCondLst>
                                        </p:cTn>
                                        <p:tgtEl>
                                          <p:spTgt spid="117"/>
                                        </p:tgtEl>
                                        <p:attrNameLst>
                                          <p:attrName>style.visibility</p:attrName>
                                        </p:attrNameLst>
                                      </p:cBhvr>
                                      <p:to>
                                        <p:strVal val="visible"/>
                                      </p:to>
                                    </p:set>
                                    <p:anim calcmode="lin" valueType="num">
                                      <p:cBhvr>
                                        <p:cTn id="54" dur="500" fill="hold"/>
                                        <p:tgtEl>
                                          <p:spTgt spid="117"/>
                                        </p:tgtEl>
                                        <p:attrNameLst>
                                          <p:attrName>ppt_w</p:attrName>
                                        </p:attrNameLst>
                                      </p:cBhvr>
                                      <p:tavLst>
                                        <p:tav tm="0">
                                          <p:val>
                                            <p:fltVal val="0"/>
                                          </p:val>
                                        </p:tav>
                                        <p:tav tm="100000">
                                          <p:val>
                                            <p:strVal val="#ppt_w"/>
                                          </p:val>
                                        </p:tav>
                                      </p:tavLst>
                                    </p:anim>
                                    <p:anim calcmode="lin" valueType="num">
                                      <p:cBhvr>
                                        <p:cTn id="55" dur="500" fill="hold"/>
                                        <p:tgtEl>
                                          <p:spTgt spid="117"/>
                                        </p:tgtEl>
                                        <p:attrNameLst>
                                          <p:attrName>ppt_h</p:attrName>
                                        </p:attrNameLst>
                                      </p:cBhvr>
                                      <p:tavLst>
                                        <p:tav tm="0">
                                          <p:val>
                                            <p:fltVal val="0"/>
                                          </p:val>
                                        </p:tav>
                                        <p:tav tm="100000">
                                          <p:val>
                                            <p:strVal val="#ppt_h"/>
                                          </p:val>
                                        </p:tav>
                                      </p:tavLst>
                                    </p:anim>
                                    <p:animEffect transition="in" filter="fade">
                                      <p:cBhvr>
                                        <p:cTn id="56" dur="500"/>
                                        <p:tgtEl>
                                          <p:spTgt spid="117"/>
                                        </p:tgtEl>
                                      </p:cBhvr>
                                    </p:animEffect>
                                  </p:childTnLst>
                                </p:cTn>
                              </p:par>
                            </p:childTnLst>
                          </p:cTn>
                        </p:par>
                        <p:par>
                          <p:cTn id="57" fill="hold">
                            <p:stCondLst>
                              <p:cond delay="2500"/>
                            </p:stCondLst>
                            <p:childTnLst>
                              <p:par>
                                <p:cTn id="58" presetID="53" presetClass="entr" presetSubtype="16" fill="hold" grpId="0" nodeType="afterEffect">
                                  <p:stCondLst>
                                    <p:cond delay="0"/>
                                  </p:stCondLst>
                                  <p:childTnLst>
                                    <p:set>
                                      <p:cBhvr>
                                        <p:cTn id="59" dur="1" fill="hold">
                                          <p:stCondLst>
                                            <p:cond delay="0"/>
                                          </p:stCondLst>
                                        </p:cTn>
                                        <p:tgtEl>
                                          <p:spTgt spid="109"/>
                                        </p:tgtEl>
                                        <p:attrNameLst>
                                          <p:attrName>style.visibility</p:attrName>
                                        </p:attrNameLst>
                                      </p:cBhvr>
                                      <p:to>
                                        <p:strVal val="visible"/>
                                      </p:to>
                                    </p:set>
                                    <p:anim calcmode="lin" valueType="num">
                                      <p:cBhvr>
                                        <p:cTn id="60" dur="500" fill="hold"/>
                                        <p:tgtEl>
                                          <p:spTgt spid="109"/>
                                        </p:tgtEl>
                                        <p:attrNameLst>
                                          <p:attrName>ppt_w</p:attrName>
                                        </p:attrNameLst>
                                      </p:cBhvr>
                                      <p:tavLst>
                                        <p:tav tm="0">
                                          <p:val>
                                            <p:fltVal val="0"/>
                                          </p:val>
                                        </p:tav>
                                        <p:tav tm="100000">
                                          <p:val>
                                            <p:strVal val="#ppt_w"/>
                                          </p:val>
                                        </p:tav>
                                      </p:tavLst>
                                    </p:anim>
                                    <p:anim calcmode="lin" valueType="num">
                                      <p:cBhvr>
                                        <p:cTn id="61" dur="500" fill="hold"/>
                                        <p:tgtEl>
                                          <p:spTgt spid="109"/>
                                        </p:tgtEl>
                                        <p:attrNameLst>
                                          <p:attrName>ppt_h</p:attrName>
                                        </p:attrNameLst>
                                      </p:cBhvr>
                                      <p:tavLst>
                                        <p:tav tm="0">
                                          <p:val>
                                            <p:fltVal val="0"/>
                                          </p:val>
                                        </p:tav>
                                        <p:tav tm="100000">
                                          <p:val>
                                            <p:strVal val="#ppt_h"/>
                                          </p:val>
                                        </p:tav>
                                      </p:tavLst>
                                    </p:anim>
                                    <p:animEffect transition="in" filter="fade">
                                      <p:cBhvr>
                                        <p:cTn id="62" dur="500"/>
                                        <p:tgtEl>
                                          <p:spTgt spid="109"/>
                                        </p:tgtEl>
                                      </p:cBhvr>
                                    </p:animEffect>
                                  </p:childTnLst>
                                </p:cTn>
                              </p:par>
                              <p:par>
                                <p:cTn id="63" presetID="53" presetClass="entr" presetSubtype="16" fill="hold" grpId="0" nodeType="withEffect">
                                  <p:stCondLst>
                                    <p:cond delay="100"/>
                                  </p:stCondLst>
                                  <p:childTnLst>
                                    <p:set>
                                      <p:cBhvr>
                                        <p:cTn id="64" dur="1" fill="hold">
                                          <p:stCondLst>
                                            <p:cond delay="0"/>
                                          </p:stCondLst>
                                        </p:cTn>
                                        <p:tgtEl>
                                          <p:spTgt spid="110"/>
                                        </p:tgtEl>
                                        <p:attrNameLst>
                                          <p:attrName>style.visibility</p:attrName>
                                        </p:attrNameLst>
                                      </p:cBhvr>
                                      <p:to>
                                        <p:strVal val="visible"/>
                                      </p:to>
                                    </p:set>
                                    <p:anim calcmode="lin" valueType="num">
                                      <p:cBhvr>
                                        <p:cTn id="65" dur="500" fill="hold"/>
                                        <p:tgtEl>
                                          <p:spTgt spid="110"/>
                                        </p:tgtEl>
                                        <p:attrNameLst>
                                          <p:attrName>ppt_w</p:attrName>
                                        </p:attrNameLst>
                                      </p:cBhvr>
                                      <p:tavLst>
                                        <p:tav tm="0">
                                          <p:val>
                                            <p:fltVal val="0"/>
                                          </p:val>
                                        </p:tav>
                                        <p:tav tm="100000">
                                          <p:val>
                                            <p:strVal val="#ppt_w"/>
                                          </p:val>
                                        </p:tav>
                                      </p:tavLst>
                                    </p:anim>
                                    <p:anim calcmode="lin" valueType="num">
                                      <p:cBhvr>
                                        <p:cTn id="66" dur="500" fill="hold"/>
                                        <p:tgtEl>
                                          <p:spTgt spid="110"/>
                                        </p:tgtEl>
                                        <p:attrNameLst>
                                          <p:attrName>ppt_h</p:attrName>
                                        </p:attrNameLst>
                                      </p:cBhvr>
                                      <p:tavLst>
                                        <p:tav tm="0">
                                          <p:val>
                                            <p:fltVal val="0"/>
                                          </p:val>
                                        </p:tav>
                                        <p:tav tm="100000">
                                          <p:val>
                                            <p:strVal val="#ppt_h"/>
                                          </p:val>
                                        </p:tav>
                                      </p:tavLst>
                                    </p:anim>
                                    <p:animEffect transition="in" filter="fade">
                                      <p:cBhvr>
                                        <p:cTn id="67" dur="500"/>
                                        <p:tgtEl>
                                          <p:spTgt spid="110"/>
                                        </p:tgtEl>
                                      </p:cBhvr>
                                    </p:animEffect>
                                  </p:childTnLst>
                                </p:cTn>
                              </p:par>
                              <p:par>
                                <p:cTn id="68" presetID="53" presetClass="entr" presetSubtype="16" fill="hold" grpId="0" nodeType="withEffect">
                                  <p:stCondLst>
                                    <p:cond delay="200"/>
                                  </p:stCondLst>
                                  <p:childTnLst>
                                    <p:set>
                                      <p:cBhvr>
                                        <p:cTn id="69" dur="1" fill="hold">
                                          <p:stCondLst>
                                            <p:cond delay="0"/>
                                          </p:stCondLst>
                                        </p:cTn>
                                        <p:tgtEl>
                                          <p:spTgt spid="111"/>
                                        </p:tgtEl>
                                        <p:attrNameLst>
                                          <p:attrName>style.visibility</p:attrName>
                                        </p:attrNameLst>
                                      </p:cBhvr>
                                      <p:to>
                                        <p:strVal val="visible"/>
                                      </p:to>
                                    </p:set>
                                    <p:anim calcmode="lin" valueType="num">
                                      <p:cBhvr>
                                        <p:cTn id="70" dur="500" fill="hold"/>
                                        <p:tgtEl>
                                          <p:spTgt spid="111"/>
                                        </p:tgtEl>
                                        <p:attrNameLst>
                                          <p:attrName>ppt_w</p:attrName>
                                        </p:attrNameLst>
                                      </p:cBhvr>
                                      <p:tavLst>
                                        <p:tav tm="0">
                                          <p:val>
                                            <p:fltVal val="0"/>
                                          </p:val>
                                        </p:tav>
                                        <p:tav tm="100000">
                                          <p:val>
                                            <p:strVal val="#ppt_w"/>
                                          </p:val>
                                        </p:tav>
                                      </p:tavLst>
                                    </p:anim>
                                    <p:anim calcmode="lin" valueType="num">
                                      <p:cBhvr>
                                        <p:cTn id="71" dur="500" fill="hold"/>
                                        <p:tgtEl>
                                          <p:spTgt spid="111"/>
                                        </p:tgtEl>
                                        <p:attrNameLst>
                                          <p:attrName>ppt_h</p:attrName>
                                        </p:attrNameLst>
                                      </p:cBhvr>
                                      <p:tavLst>
                                        <p:tav tm="0">
                                          <p:val>
                                            <p:fltVal val="0"/>
                                          </p:val>
                                        </p:tav>
                                        <p:tav tm="100000">
                                          <p:val>
                                            <p:strVal val="#ppt_h"/>
                                          </p:val>
                                        </p:tav>
                                      </p:tavLst>
                                    </p:anim>
                                    <p:animEffect transition="in" filter="fade">
                                      <p:cBhvr>
                                        <p:cTn id="72" dur="500"/>
                                        <p:tgtEl>
                                          <p:spTgt spid="111"/>
                                        </p:tgtEl>
                                      </p:cBhvr>
                                    </p:animEffect>
                                  </p:childTnLst>
                                </p:cTn>
                              </p:par>
                              <p:par>
                                <p:cTn id="73" presetID="53" presetClass="entr" presetSubtype="16" fill="hold" grpId="0" nodeType="withEffect">
                                  <p:stCondLst>
                                    <p:cond delay="300"/>
                                  </p:stCondLst>
                                  <p:childTnLst>
                                    <p:set>
                                      <p:cBhvr>
                                        <p:cTn id="74" dur="1" fill="hold">
                                          <p:stCondLst>
                                            <p:cond delay="0"/>
                                          </p:stCondLst>
                                        </p:cTn>
                                        <p:tgtEl>
                                          <p:spTgt spid="112"/>
                                        </p:tgtEl>
                                        <p:attrNameLst>
                                          <p:attrName>style.visibility</p:attrName>
                                        </p:attrNameLst>
                                      </p:cBhvr>
                                      <p:to>
                                        <p:strVal val="visible"/>
                                      </p:to>
                                    </p:set>
                                    <p:anim calcmode="lin" valueType="num">
                                      <p:cBhvr>
                                        <p:cTn id="75" dur="500" fill="hold"/>
                                        <p:tgtEl>
                                          <p:spTgt spid="112"/>
                                        </p:tgtEl>
                                        <p:attrNameLst>
                                          <p:attrName>ppt_w</p:attrName>
                                        </p:attrNameLst>
                                      </p:cBhvr>
                                      <p:tavLst>
                                        <p:tav tm="0">
                                          <p:val>
                                            <p:fltVal val="0"/>
                                          </p:val>
                                        </p:tav>
                                        <p:tav tm="100000">
                                          <p:val>
                                            <p:strVal val="#ppt_w"/>
                                          </p:val>
                                        </p:tav>
                                      </p:tavLst>
                                    </p:anim>
                                    <p:anim calcmode="lin" valueType="num">
                                      <p:cBhvr>
                                        <p:cTn id="76" dur="500" fill="hold"/>
                                        <p:tgtEl>
                                          <p:spTgt spid="112"/>
                                        </p:tgtEl>
                                        <p:attrNameLst>
                                          <p:attrName>ppt_h</p:attrName>
                                        </p:attrNameLst>
                                      </p:cBhvr>
                                      <p:tavLst>
                                        <p:tav tm="0">
                                          <p:val>
                                            <p:fltVal val="0"/>
                                          </p:val>
                                        </p:tav>
                                        <p:tav tm="100000">
                                          <p:val>
                                            <p:strVal val="#ppt_h"/>
                                          </p:val>
                                        </p:tav>
                                      </p:tavLst>
                                    </p:anim>
                                    <p:animEffect transition="in" filter="fade">
                                      <p:cBhvr>
                                        <p:cTn id="77" dur="500"/>
                                        <p:tgtEl>
                                          <p:spTgt spid="112"/>
                                        </p:tgtEl>
                                      </p:cBhvr>
                                    </p:animEffect>
                                  </p:childTnLst>
                                </p:cTn>
                              </p:par>
                              <p:par>
                                <p:cTn id="78" presetID="53" presetClass="entr" presetSubtype="16" fill="hold" grpId="0" nodeType="withEffect">
                                  <p:stCondLst>
                                    <p:cond delay="400"/>
                                  </p:stCondLst>
                                  <p:childTnLst>
                                    <p:set>
                                      <p:cBhvr>
                                        <p:cTn id="79" dur="1" fill="hold">
                                          <p:stCondLst>
                                            <p:cond delay="0"/>
                                          </p:stCondLst>
                                        </p:cTn>
                                        <p:tgtEl>
                                          <p:spTgt spid="113"/>
                                        </p:tgtEl>
                                        <p:attrNameLst>
                                          <p:attrName>style.visibility</p:attrName>
                                        </p:attrNameLst>
                                      </p:cBhvr>
                                      <p:to>
                                        <p:strVal val="visible"/>
                                      </p:to>
                                    </p:set>
                                    <p:anim calcmode="lin" valueType="num">
                                      <p:cBhvr>
                                        <p:cTn id="80" dur="500" fill="hold"/>
                                        <p:tgtEl>
                                          <p:spTgt spid="113"/>
                                        </p:tgtEl>
                                        <p:attrNameLst>
                                          <p:attrName>ppt_w</p:attrName>
                                        </p:attrNameLst>
                                      </p:cBhvr>
                                      <p:tavLst>
                                        <p:tav tm="0">
                                          <p:val>
                                            <p:fltVal val="0"/>
                                          </p:val>
                                        </p:tav>
                                        <p:tav tm="100000">
                                          <p:val>
                                            <p:strVal val="#ppt_w"/>
                                          </p:val>
                                        </p:tav>
                                      </p:tavLst>
                                    </p:anim>
                                    <p:anim calcmode="lin" valueType="num">
                                      <p:cBhvr>
                                        <p:cTn id="81" dur="500" fill="hold"/>
                                        <p:tgtEl>
                                          <p:spTgt spid="113"/>
                                        </p:tgtEl>
                                        <p:attrNameLst>
                                          <p:attrName>ppt_h</p:attrName>
                                        </p:attrNameLst>
                                      </p:cBhvr>
                                      <p:tavLst>
                                        <p:tav tm="0">
                                          <p:val>
                                            <p:fltVal val="0"/>
                                          </p:val>
                                        </p:tav>
                                        <p:tav tm="100000">
                                          <p:val>
                                            <p:strVal val="#ppt_h"/>
                                          </p:val>
                                        </p:tav>
                                      </p:tavLst>
                                    </p:anim>
                                    <p:animEffect transition="in" filter="fade">
                                      <p:cBhvr>
                                        <p:cTn id="82" dur="500"/>
                                        <p:tgtEl>
                                          <p:spTgt spid="113"/>
                                        </p:tgtEl>
                                      </p:cBhvr>
                                    </p:animEffect>
                                  </p:childTnLst>
                                </p:cTn>
                              </p:par>
                              <p:par>
                                <p:cTn id="83" presetID="53" presetClass="entr" presetSubtype="16" fill="hold" grpId="0" nodeType="withEffect">
                                  <p:stCondLst>
                                    <p:cond delay="500"/>
                                  </p:stCondLst>
                                  <p:childTnLst>
                                    <p:set>
                                      <p:cBhvr>
                                        <p:cTn id="84" dur="1" fill="hold">
                                          <p:stCondLst>
                                            <p:cond delay="0"/>
                                          </p:stCondLst>
                                        </p:cTn>
                                        <p:tgtEl>
                                          <p:spTgt spid="114"/>
                                        </p:tgtEl>
                                        <p:attrNameLst>
                                          <p:attrName>style.visibility</p:attrName>
                                        </p:attrNameLst>
                                      </p:cBhvr>
                                      <p:to>
                                        <p:strVal val="visible"/>
                                      </p:to>
                                    </p:set>
                                    <p:anim calcmode="lin" valueType="num">
                                      <p:cBhvr>
                                        <p:cTn id="85" dur="500" fill="hold"/>
                                        <p:tgtEl>
                                          <p:spTgt spid="114"/>
                                        </p:tgtEl>
                                        <p:attrNameLst>
                                          <p:attrName>ppt_w</p:attrName>
                                        </p:attrNameLst>
                                      </p:cBhvr>
                                      <p:tavLst>
                                        <p:tav tm="0">
                                          <p:val>
                                            <p:fltVal val="0"/>
                                          </p:val>
                                        </p:tav>
                                        <p:tav tm="100000">
                                          <p:val>
                                            <p:strVal val="#ppt_w"/>
                                          </p:val>
                                        </p:tav>
                                      </p:tavLst>
                                    </p:anim>
                                    <p:anim calcmode="lin" valueType="num">
                                      <p:cBhvr>
                                        <p:cTn id="86" dur="500" fill="hold"/>
                                        <p:tgtEl>
                                          <p:spTgt spid="114"/>
                                        </p:tgtEl>
                                        <p:attrNameLst>
                                          <p:attrName>ppt_h</p:attrName>
                                        </p:attrNameLst>
                                      </p:cBhvr>
                                      <p:tavLst>
                                        <p:tav tm="0">
                                          <p:val>
                                            <p:fltVal val="0"/>
                                          </p:val>
                                        </p:tav>
                                        <p:tav tm="100000">
                                          <p:val>
                                            <p:strVal val="#ppt_h"/>
                                          </p:val>
                                        </p:tav>
                                      </p:tavLst>
                                    </p:anim>
                                    <p:animEffect transition="in" filter="fade">
                                      <p:cBhvr>
                                        <p:cTn id="87" dur="500"/>
                                        <p:tgtEl>
                                          <p:spTgt spid="114"/>
                                        </p:tgtEl>
                                      </p:cBhvr>
                                    </p:animEffect>
                                  </p:childTnLst>
                                </p:cTn>
                              </p:par>
                              <p:par>
                                <p:cTn id="88" presetID="53" presetClass="entr" presetSubtype="16" fill="hold" grpId="0" nodeType="withEffect">
                                  <p:stCondLst>
                                    <p:cond delay="600"/>
                                  </p:stCondLst>
                                  <p:childTnLst>
                                    <p:set>
                                      <p:cBhvr>
                                        <p:cTn id="89" dur="1" fill="hold">
                                          <p:stCondLst>
                                            <p:cond delay="0"/>
                                          </p:stCondLst>
                                        </p:cTn>
                                        <p:tgtEl>
                                          <p:spTgt spid="115"/>
                                        </p:tgtEl>
                                        <p:attrNameLst>
                                          <p:attrName>style.visibility</p:attrName>
                                        </p:attrNameLst>
                                      </p:cBhvr>
                                      <p:to>
                                        <p:strVal val="visible"/>
                                      </p:to>
                                    </p:set>
                                    <p:anim calcmode="lin" valueType="num">
                                      <p:cBhvr>
                                        <p:cTn id="90" dur="500" fill="hold"/>
                                        <p:tgtEl>
                                          <p:spTgt spid="115"/>
                                        </p:tgtEl>
                                        <p:attrNameLst>
                                          <p:attrName>ppt_w</p:attrName>
                                        </p:attrNameLst>
                                      </p:cBhvr>
                                      <p:tavLst>
                                        <p:tav tm="0">
                                          <p:val>
                                            <p:fltVal val="0"/>
                                          </p:val>
                                        </p:tav>
                                        <p:tav tm="100000">
                                          <p:val>
                                            <p:strVal val="#ppt_w"/>
                                          </p:val>
                                        </p:tav>
                                      </p:tavLst>
                                    </p:anim>
                                    <p:anim calcmode="lin" valueType="num">
                                      <p:cBhvr>
                                        <p:cTn id="91" dur="500" fill="hold"/>
                                        <p:tgtEl>
                                          <p:spTgt spid="115"/>
                                        </p:tgtEl>
                                        <p:attrNameLst>
                                          <p:attrName>ppt_h</p:attrName>
                                        </p:attrNameLst>
                                      </p:cBhvr>
                                      <p:tavLst>
                                        <p:tav tm="0">
                                          <p:val>
                                            <p:fltVal val="0"/>
                                          </p:val>
                                        </p:tav>
                                        <p:tav tm="100000">
                                          <p:val>
                                            <p:strVal val="#ppt_h"/>
                                          </p:val>
                                        </p:tav>
                                      </p:tavLst>
                                    </p:anim>
                                    <p:animEffect transition="in" filter="fade">
                                      <p:cBhvr>
                                        <p:cTn id="92" dur="500"/>
                                        <p:tgtEl>
                                          <p:spTgt spid="115"/>
                                        </p:tgtEl>
                                      </p:cBhvr>
                                    </p:animEffect>
                                  </p:childTnLst>
                                </p:cTn>
                              </p:par>
                              <p:par>
                                <p:cTn id="93" presetID="53" presetClass="entr" presetSubtype="16" fill="hold" grpId="0" nodeType="withEffect">
                                  <p:stCondLst>
                                    <p:cond delay="700"/>
                                  </p:stCondLst>
                                  <p:childTnLst>
                                    <p:set>
                                      <p:cBhvr>
                                        <p:cTn id="94" dur="1" fill="hold">
                                          <p:stCondLst>
                                            <p:cond delay="0"/>
                                          </p:stCondLst>
                                        </p:cTn>
                                        <p:tgtEl>
                                          <p:spTgt spid="116"/>
                                        </p:tgtEl>
                                        <p:attrNameLst>
                                          <p:attrName>style.visibility</p:attrName>
                                        </p:attrNameLst>
                                      </p:cBhvr>
                                      <p:to>
                                        <p:strVal val="visible"/>
                                      </p:to>
                                    </p:set>
                                    <p:anim calcmode="lin" valueType="num">
                                      <p:cBhvr>
                                        <p:cTn id="95" dur="500" fill="hold"/>
                                        <p:tgtEl>
                                          <p:spTgt spid="116"/>
                                        </p:tgtEl>
                                        <p:attrNameLst>
                                          <p:attrName>ppt_w</p:attrName>
                                        </p:attrNameLst>
                                      </p:cBhvr>
                                      <p:tavLst>
                                        <p:tav tm="0">
                                          <p:val>
                                            <p:fltVal val="0"/>
                                          </p:val>
                                        </p:tav>
                                        <p:tav tm="100000">
                                          <p:val>
                                            <p:strVal val="#ppt_w"/>
                                          </p:val>
                                        </p:tav>
                                      </p:tavLst>
                                    </p:anim>
                                    <p:anim calcmode="lin" valueType="num">
                                      <p:cBhvr>
                                        <p:cTn id="96" dur="500" fill="hold"/>
                                        <p:tgtEl>
                                          <p:spTgt spid="116"/>
                                        </p:tgtEl>
                                        <p:attrNameLst>
                                          <p:attrName>ppt_h</p:attrName>
                                        </p:attrNameLst>
                                      </p:cBhvr>
                                      <p:tavLst>
                                        <p:tav tm="0">
                                          <p:val>
                                            <p:fltVal val="0"/>
                                          </p:val>
                                        </p:tav>
                                        <p:tav tm="100000">
                                          <p:val>
                                            <p:strVal val="#ppt_h"/>
                                          </p:val>
                                        </p:tav>
                                      </p:tavLst>
                                    </p:anim>
                                    <p:animEffect transition="in" filter="fade">
                                      <p:cBhvr>
                                        <p:cTn id="97" dur="500"/>
                                        <p:tgtEl>
                                          <p:spTgt spid="116"/>
                                        </p:tgtEl>
                                      </p:cBhvr>
                                    </p:animEffect>
                                  </p:childTnLst>
                                </p:cTn>
                              </p:par>
                              <p:par>
                                <p:cTn id="98" presetID="22" presetClass="entr" presetSubtype="8" fill="hold" nodeType="withEffect">
                                  <p:stCondLst>
                                    <p:cond delay="800"/>
                                  </p:stCondLst>
                                  <p:childTnLst>
                                    <p:set>
                                      <p:cBhvr>
                                        <p:cTn id="99" dur="1" fill="hold">
                                          <p:stCondLst>
                                            <p:cond delay="0"/>
                                          </p:stCondLst>
                                        </p:cTn>
                                        <p:tgtEl>
                                          <p:spTgt spid="98"/>
                                        </p:tgtEl>
                                        <p:attrNameLst>
                                          <p:attrName>style.visibility</p:attrName>
                                        </p:attrNameLst>
                                      </p:cBhvr>
                                      <p:to>
                                        <p:strVal val="visible"/>
                                      </p:to>
                                    </p:set>
                                    <p:animEffect transition="in" filter="wipe(left)">
                                      <p:cBhvr>
                                        <p:cTn id="100" dur="500"/>
                                        <p:tgtEl>
                                          <p:spTgt spid="98"/>
                                        </p:tgtEl>
                                      </p:cBhvr>
                                    </p:animEffect>
                                  </p:childTnLst>
                                </p:cTn>
                              </p:par>
                              <p:par>
                                <p:cTn id="101" presetID="22" presetClass="entr" presetSubtype="8" fill="hold" nodeType="withEffect">
                                  <p:stCondLst>
                                    <p:cond delay="900"/>
                                  </p:stCondLst>
                                  <p:childTnLst>
                                    <p:set>
                                      <p:cBhvr>
                                        <p:cTn id="102" dur="1" fill="hold">
                                          <p:stCondLst>
                                            <p:cond delay="0"/>
                                          </p:stCondLst>
                                        </p:cTn>
                                        <p:tgtEl>
                                          <p:spTgt spid="100"/>
                                        </p:tgtEl>
                                        <p:attrNameLst>
                                          <p:attrName>style.visibility</p:attrName>
                                        </p:attrNameLst>
                                      </p:cBhvr>
                                      <p:to>
                                        <p:strVal val="visible"/>
                                      </p:to>
                                    </p:set>
                                    <p:animEffect transition="in" filter="wipe(left)">
                                      <p:cBhvr>
                                        <p:cTn id="103" dur="500"/>
                                        <p:tgtEl>
                                          <p:spTgt spid="100"/>
                                        </p:tgtEl>
                                      </p:cBhvr>
                                    </p:animEffect>
                                  </p:childTnLst>
                                </p:cTn>
                              </p:par>
                              <p:par>
                                <p:cTn id="104" presetID="22" presetClass="entr" presetSubtype="8" fill="hold" nodeType="withEffect">
                                  <p:stCondLst>
                                    <p:cond delay="1000"/>
                                  </p:stCondLst>
                                  <p:childTnLst>
                                    <p:set>
                                      <p:cBhvr>
                                        <p:cTn id="105" dur="1" fill="hold">
                                          <p:stCondLst>
                                            <p:cond delay="0"/>
                                          </p:stCondLst>
                                        </p:cTn>
                                        <p:tgtEl>
                                          <p:spTgt spid="102"/>
                                        </p:tgtEl>
                                        <p:attrNameLst>
                                          <p:attrName>style.visibility</p:attrName>
                                        </p:attrNameLst>
                                      </p:cBhvr>
                                      <p:to>
                                        <p:strVal val="visible"/>
                                      </p:to>
                                    </p:set>
                                    <p:animEffect transition="in" filter="wipe(left)">
                                      <p:cBhvr>
                                        <p:cTn id="106" dur="500"/>
                                        <p:tgtEl>
                                          <p:spTgt spid="102"/>
                                        </p:tgtEl>
                                      </p:cBhvr>
                                    </p:animEffect>
                                  </p:childTnLst>
                                </p:cTn>
                              </p:par>
                              <p:par>
                                <p:cTn id="107" presetID="22" presetClass="entr" presetSubtype="8" fill="hold" nodeType="withEffect">
                                  <p:stCondLst>
                                    <p:cond delay="1100"/>
                                  </p:stCondLst>
                                  <p:childTnLst>
                                    <p:set>
                                      <p:cBhvr>
                                        <p:cTn id="108" dur="1" fill="hold">
                                          <p:stCondLst>
                                            <p:cond delay="0"/>
                                          </p:stCondLst>
                                        </p:cTn>
                                        <p:tgtEl>
                                          <p:spTgt spid="104"/>
                                        </p:tgtEl>
                                        <p:attrNameLst>
                                          <p:attrName>style.visibility</p:attrName>
                                        </p:attrNameLst>
                                      </p:cBhvr>
                                      <p:to>
                                        <p:strVal val="visible"/>
                                      </p:to>
                                    </p:set>
                                    <p:animEffect transition="in" filter="wipe(left)">
                                      <p:cBhvr>
                                        <p:cTn id="109" dur="500"/>
                                        <p:tgtEl>
                                          <p:spTgt spid="104"/>
                                        </p:tgtEl>
                                      </p:cBhvr>
                                    </p:animEffect>
                                  </p:childTnLst>
                                </p:cTn>
                              </p:par>
                              <p:par>
                                <p:cTn id="110" presetID="22" presetClass="entr" presetSubtype="8" fill="hold" nodeType="withEffect">
                                  <p:stCondLst>
                                    <p:cond delay="1200"/>
                                  </p:stCondLst>
                                  <p:childTnLst>
                                    <p:set>
                                      <p:cBhvr>
                                        <p:cTn id="111" dur="1" fill="hold">
                                          <p:stCondLst>
                                            <p:cond delay="0"/>
                                          </p:stCondLst>
                                        </p:cTn>
                                        <p:tgtEl>
                                          <p:spTgt spid="106"/>
                                        </p:tgtEl>
                                        <p:attrNameLst>
                                          <p:attrName>style.visibility</p:attrName>
                                        </p:attrNameLst>
                                      </p:cBhvr>
                                      <p:to>
                                        <p:strVal val="visible"/>
                                      </p:to>
                                    </p:set>
                                    <p:animEffect transition="in" filter="wipe(left)">
                                      <p:cBhvr>
                                        <p:cTn id="112" dur="500"/>
                                        <p:tgtEl>
                                          <p:spTgt spid="106"/>
                                        </p:tgtEl>
                                      </p:cBhvr>
                                    </p:animEffect>
                                  </p:childTnLst>
                                </p:cTn>
                              </p:par>
                              <p:par>
                                <p:cTn id="113" presetID="22" presetClass="entr" presetSubtype="8" fill="hold" nodeType="withEffect">
                                  <p:stCondLst>
                                    <p:cond delay="1300"/>
                                  </p:stCondLst>
                                  <p:childTnLst>
                                    <p:set>
                                      <p:cBhvr>
                                        <p:cTn id="114" dur="1" fill="hold">
                                          <p:stCondLst>
                                            <p:cond delay="0"/>
                                          </p:stCondLst>
                                        </p:cTn>
                                        <p:tgtEl>
                                          <p:spTgt spid="108"/>
                                        </p:tgtEl>
                                        <p:attrNameLst>
                                          <p:attrName>style.visibility</p:attrName>
                                        </p:attrNameLst>
                                      </p:cBhvr>
                                      <p:to>
                                        <p:strVal val="visible"/>
                                      </p:to>
                                    </p:set>
                                    <p:animEffect transition="in" filter="wipe(left)">
                                      <p:cBhvr>
                                        <p:cTn id="115" dur="500"/>
                                        <p:tgtEl>
                                          <p:spTgt spid="108"/>
                                        </p:tgtEl>
                                      </p:cBhvr>
                                    </p:animEffect>
                                  </p:childTnLst>
                                </p:cTn>
                              </p:par>
                              <p:par>
                                <p:cTn id="116" presetID="22" presetClass="entr" presetSubtype="8" fill="hold" grpId="0" nodeType="withEffect">
                                  <p:stCondLst>
                                    <p:cond delay="1400"/>
                                  </p:stCondLst>
                                  <p:childTnLst>
                                    <p:set>
                                      <p:cBhvr>
                                        <p:cTn id="117" dur="1" fill="hold">
                                          <p:stCondLst>
                                            <p:cond delay="0"/>
                                          </p:stCondLst>
                                        </p:cTn>
                                        <p:tgtEl>
                                          <p:spTgt spid="97"/>
                                        </p:tgtEl>
                                        <p:attrNameLst>
                                          <p:attrName>style.visibility</p:attrName>
                                        </p:attrNameLst>
                                      </p:cBhvr>
                                      <p:to>
                                        <p:strVal val="visible"/>
                                      </p:to>
                                    </p:set>
                                    <p:animEffect transition="in" filter="wipe(left)">
                                      <p:cBhvr>
                                        <p:cTn id="118" dur="500"/>
                                        <p:tgtEl>
                                          <p:spTgt spid="97"/>
                                        </p:tgtEl>
                                      </p:cBhvr>
                                    </p:animEffect>
                                  </p:childTnLst>
                                </p:cTn>
                              </p:par>
                              <p:par>
                                <p:cTn id="119" presetID="22" presetClass="entr" presetSubtype="8" fill="hold" grpId="0" nodeType="withEffect">
                                  <p:stCondLst>
                                    <p:cond delay="1500"/>
                                  </p:stCondLst>
                                  <p:childTnLst>
                                    <p:set>
                                      <p:cBhvr>
                                        <p:cTn id="120" dur="1" fill="hold">
                                          <p:stCondLst>
                                            <p:cond delay="0"/>
                                          </p:stCondLst>
                                        </p:cTn>
                                        <p:tgtEl>
                                          <p:spTgt spid="99"/>
                                        </p:tgtEl>
                                        <p:attrNameLst>
                                          <p:attrName>style.visibility</p:attrName>
                                        </p:attrNameLst>
                                      </p:cBhvr>
                                      <p:to>
                                        <p:strVal val="visible"/>
                                      </p:to>
                                    </p:set>
                                    <p:animEffect transition="in" filter="wipe(left)">
                                      <p:cBhvr>
                                        <p:cTn id="121" dur="500"/>
                                        <p:tgtEl>
                                          <p:spTgt spid="99"/>
                                        </p:tgtEl>
                                      </p:cBhvr>
                                    </p:animEffect>
                                  </p:childTnLst>
                                </p:cTn>
                              </p:par>
                              <p:par>
                                <p:cTn id="122" presetID="22" presetClass="entr" presetSubtype="8" fill="hold" grpId="0" nodeType="withEffect">
                                  <p:stCondLst>
                                    <p:cond delay="1600"/>
                                  </p:stCondLst>
                                  <p:childTnLst>
                                    <p:set>
                                      <p:cBhvr>
                                        <p:cTn id="123" dur="1" fill="hold">
                                          <p:stCondLst>
                                            <p:cond delay="0"/>
                                          </p:stCondLst>
                                        </p:cTn>
                                        <p:tgtEl>
                                          <p:spTgt spid="101"/>
                                        </p:tgtEl>
                                        <p:attrNameLst>
                                          <p:attrName>style.visibility</p:attrName>
                                        </p:attrNameLst>
                                      </p:cBhvr>
                                      <p:to>
                                        <p:strVal val="visible"/>
                                      </p:to>
                                    </p:set>
                                    <p:animEffect transition="in" filter="wipe(left)">
                                      <p:cBhvr>
                                        <p:cTn id="124" dur="500"/>
                                        <p:tgtEl>
                                          <p:spTgt spid="101"/>
                                        </p:tgtEl>
                                      </p:cBhvr>
                                    </p:animEffect>
                                  </p:childTnLst>
                                </p:cTn>
                              </p:par>
                              <p:par>
                                <p:cTn id="125" presetID="22" presetClass="entr" presetSubtype="8" fill="hold" grpId="0" nodeType="withEffect">
                                  <p:stCondLst>
                                    <p:cond delay="1700"/>
                                  </p:stCondLst>
                                  <p:childTnLst>
                                    <p:set>
                                      <p:cBhvr>
                                        <p:cTn id="126" dur="1" fill="hold">
                                          <p:stCondLst>
                                            <p:cond delay="0"/>
                                          </p:stCondLst>
                                        </p:cTn>
                                        <p:tgtEl>
                                          <p:spTgt spid="103"/>
                                        </p:tgtEl>
                                        <p:attrNameLst>
                                          <p:attrName>style.visibility</p:attrName>
                                        </p:attrNameLst>
                                      </p:cBhvr>
                                      <p:to>
                                        <p:strVal val="visible"/>
                                      </p:to>
                                    </p:set>
                                    <p:animEffect transition="in" filter="wipe(left)">
                                      <p:cBhvr>
                                        <p:cTn id="127" dur="500"/>
                                        <p:tgtEl>
                                          <p:spTgt spid="103"/>
                                        </p:tgtEl>
                                      </p:cBhvr>
                                    </p:animEffect>
                                  </p:childTnLst>
                                </p:cTn>
                              </p:par>
                              <p:par>
                                <p:cTn id="128" presetID="22" presetClass="entr" presetSubtype="8" fill="hold" grpId="0" nodeType="withEffect">
                                  <p:stCondLst>
                                    <p:cond delay="1800"/>
                                  </p:stCondLst>
                                  <p:childTnLst>
                                    <p:set>
                                      <p:cBhvr>
                                        <p:cTn id="129" dur="1" fill="hold">
                                          <p:stCondLst>
                                            <p:cond delay="0"/>
                                          </p:stCondLst>
                                        </p:cTn>
                                        <p:tgtEl>
                                          <p:spTgt spid="105"/>
                                        </p:tgtEl>
                                        <p:attrNameLst>
                                          <p:attrName>style.visibility</p:attrName>
                                        </p:attrNameLst>
                                      </p:cBhvr>
                                      <p:to>
                                        <p:strVal val="visible"/>
                                      </p:to>
                                    </p:set>
                                    <p:animEffect transition="in" filter="wipe(left)">
                                      <p:cBhvr>
                                        <p:cTn id="130" dur="500"/>
                                        <p:tgtEl>
                                          <p:spTgt spid="105"/>
                                        </p:tgtEl>
                                      </p:cBhvr>
                                    </p:animEffect>
                                  </p:childTnLst>
                                </p:cTn>
                              </p:par>
                              <p:par>
                                <p:cTn id="131" presetID="22" presetClass="entr" presetSubtype="8" fill="hold" grpId="0" nodeType="withEffect">
                                  <p:stCondLst>
                                    <p:cond delay="1900"/>
                                  </p:stCondLst>
                                  <p:childTnLst>
                                    <p:set>
                                      <p:cBhvr>
                                        <p:cTn id="132" dur="1" fill="hold">
                                          <p:stCondLst>
                                            <p:cond delay="0"/>
                                          </p:stCondLst>
                                        </p:cTn>
                                        <p:tgtEl>
                                          <p:spTgt spid="107"/>
                                        </p:tgtEl>
                                        <p:attrNameLst>
                                          <p:attrName>style.visibility</p:attrName>
                                        </p:attrNameLst>
                                      </p:cBhvr>
                                      <p:to>
                                        <p:strVal val="visible"/>
                                      </p:to>
                                    </p:set>
                                    <p:animEffect transition="in" filter="wipe(left)">
                                      <p:cBhvr>
                                        <p:cTn id="133" dur="500"/>
                                        <p:tgtEl>
                                          <p:spTgt spid="107"/>
                                        </p:tgtEl>
                                      </p:cBhvr>
                                    </p:animEffect>
                                  </p:childTnLst>
                                </p:cTn>
                              </p:par>
                              <p:par>
                                <p:cTn id="134" presetID="53" presetClass="entr" presetSubtype="16" fill="hold" grpId="0" nodeType="withEffect">
                                  <p:stCondLst>
                                    <p:cond delay="600"/>
                                  </p:stCondLst>
                                  <p:childTnLst>
                                    <p:set>
                                      <p:cBhvr>
                                        <p:cTn id="135" dur="1" fill="hold">
                                          <p:stCondLst>
                                            <p:cond delay="0"/>
                                          </p:stCondLst>
                                        </p:cTn>
                                        <p:tgtEl>
                                          <p:spTgt spid="122"/>
                                        </p:tgtEl>
                                        <p:attrNameLst>
                                          <p:attrName>style.visibility</p:attrName>
                                        </p:attrNameLst>
                                      </p:cBhvr>
                                      <p:to>
                                        <p:strVal val="visible"/>
                                      </p:to>
                                    </p:set>
                                    <p:anim calcmode="lin" valueType="num">
                                      <p:cBhvr>
                                        <p:cTn id="136" dur="500" fill="hold"/>
                                        <p:tgtEl>
                                          <p:spTgt spid="122"/>
                                        </p:tgtEl>
                                        <p:attrNameLst>
                                          <p:attrName>ppt_w</p:attrName>
                                        </p:attrNameLst>
                                      </p:cBhvr>
                                      <p:tavLst>
                                        <p:tav tm="0">
                                          <p:val>
                                            <p:fltVal val="0"/>
                                          </p:val>
                                        </p:tav>
                                        <p:tav tm="100000">
                                          <p:val>
                                            <p:strVal val="#ppt_w"/>
                                          </p:val>
                                        </p:tav>
                                      </p:tavLst>
                                    </p:anim>
                                    <p:anim calcmode="lin" valueType="num">
                                      <p:cBhvr>
                                        <p:cTn id="137" dur="500" fill="hold"/>
                                        <p:tgtEl>
                                          <p:spTgt spid="122"/>
                                        </p:tgtEl>
                                        <p:attrNameLst>
                                          <p:attrName>ppt_h</p:attrName>
                                        </p:attrNameLst>
                                      </p:cBhvr>
                                      <p:tavLst>
                                        <p:tav tm="0">
                                          <p:val>
                                            <p:fltVal val="0"/>
                                          </p:val>
                                        </p:tav>
                                        <p:tav tm="100000">
                                          <p:val>
                                            <p:strVal val="#ppt_h"/>
                                          </p:val>
                                        </p:tav>
                                      </p:tavLst>
                                    </p:anim>
                                    <p:animEffect transition="in" filter="fade">
                                      <p:cBhvr>
                                        <p:cTn id="138" dur="500"/>
                                        <p:tgtEl>
                                          <p:spTgt spid="122"/>
                                        </p:tgtEl>
                                      </p:cBhvr>
                                    </p:animEffect>
                                  </p:childTnLst>
                                </p:cTn>
                              </p:par>
                              <p:par>
                                <p:cTn id="139" presetID="53" presetClass="entr" presetSubtype="16" fill="hold" grpId="0" nodeType="withEffect">
                                  <p:stCondLst>
                                    <p:cond delay="700"/>
                                  </p:stCondLst>
                                  <p:childTnLst>
                                    <p:set>
                                      <p:cBhvr>
                                        <p:cTn id="140" dur="1" fill="hold">
                                          <p:stCondLst>
                                            <p:cond delay="0"/>
                                          </p:stCondLst>
                                        </p:cTn>
                                        <p:tgtEl>
                                          <p:spTgt spid="123"/>
                                        </p:tgtEl>
                                        <p:attrNameLst>
                                          <p:attrName>style.visibility</p:attrName>
                                        </p:attrNameLst>
                                      </p:cBhvr>
                                      <p:to>
                                        <p:strVal val="visible"/>
                                      </p:to>
                                    </p:set>
                                    <p:anim calcmode="lin" valueType="num">
                                      <p:cBhvr>
                                        <p:cTn id="141" dur="500" fill="hold"/>
                                        <p:tgtEl>
                                          <p:spTgt spid="123"/>
                                        </p:tgtEl>
                                        <p:attrNameLst>
                                          <p:attrName>ppt_w</p:attrName>
                                        </p:attrNameLst>
                                      </p:cBhvr>
                                      <p:tavLst>
                                        <p:tav tm="0">
                                          <p:val>
                                            <p:fltVal val="0"/>
                                          </p:val>
                                        </p:tav>
                                        <p:tav tm="100000">
                                          <p:val>
                                            <p:strVal val="#ppt_w"/>
                                          </p:val>
                                        </p:tav>
                                      </p:tavLst>
                                    </p:anim>
                                    <p:anim calcmode="lin" valueType="num">
                                      <p:cBhvr>
                                        <p:cTn id="142" dur="500" fill="hold"/>
                                        <p:tgtEl>
                                          <p:spTgt spid="123"/>
                                        </p:tgtEl>
                                        <p:attrNameLst>
                                          <p:attrName>ppt_h</p:attrName>
                                        </p:attrNameLst>
                                      </p:cBhvr>
                                      <p:tavLst>
                                        <p:tav tm="0">
                                          <p:val>
                                            <p:fltVal val="0"/>
                                          </p:val>
                                        </p:tav>
                                        <p:tav tm="100000">
                                          <p:val>
                                            <p:strVal val="#ppt_h"/>
                                          </p:val>
                                        </p:tav>
                                      </p:tavLst>
                                    </p:anim>
                                    <p:animEffect transition="in" filter="fade">
                                      <p:cBhvr>
                                        <p:cTn id="143" dur="500"/>
                                        <p:tgtEl>
                                          <p:spTgt spid="123"/>
                                        </p:tgtEl>
                                      </p:cBhvr>
                                    </p:animEffect>
                                  </p:childTnLst>
                                </p:cTn>
                              </p:par>
                              <p:par>
                                <p:cTn id="144" presetID="22" presetClass="entr" presetSubtype="8" fill="hold" nodeType="withEffect">
                                  <p:stCondLst>
                                    <p:cond delay="1200"/>
                                  </p:stCondLst>
                                  <p:childTnLst>
                                    <p:set>
                                      <p:cBhvr>
                                        <p:cTn id="145" dur="1" fill="hold">
                                          <p:stCondLst>
                                            <p:cond delay="0"/>
                                          </p:stCondLst>
                                        </p:cTn>
                                        <p:tgtEl>
                                          <p:spTgt spid="119"/>
                                        </p:tgtEl>
                                        <p:attrNameLst>
                                          <p:attrName>style.visibility</p:attrName>
                                        </p:attrNameLst>
                                      </p:cBhvr>
                                      <p:to>
                                        <p:strVal val="visible"/>
                                      </p:to>
                                    </p:set>
                                    <p:animEffect transition="in" filter="wipe(left)">
                                      <p:cBhvr>
                                        <p:cTn id="146" dur="500"/>
                                        <p:tgtEl>
                                          <p:spTgt spid="119"/>
                                        </p:tgtEl>
                                      </p:cBhvr>
                                    </p:animEffect>
                                  </p:childTnLst>
                                </p:cTn>
                              </p:par>
                              <p:par>
                                <p:cTn id="147" presetID="22" presetClass="entr" presetSubtype="8" fill="hold" nodeType="withEffect">
                                  <p:stCondLst>
                                    <p:cond delay="1300"/>
                                  </p:stCondLst>
                                  <p:childTnLst>
                                    <p:set>
                                      <p:cBhvr>
                                        <p:cTn id="148" dur="1" fill="hold">
                                          <p:stCondLst>
                                            <p:cond delay="0"/>
                                          </p:stCondLst>
                                        </p:cTn>
                                        <p:tgtEl>
                                          <p:spTgt spid="121"/>
                                        </p:tgtEl>
                                        <p:attrNameLst>
                                          <p:attrName>style.visibility</p:attrName>
                                        </p:attrNameLst>
                                      </p:cBhvr>
                                      <p:to>
                                        <p:strVal val="visible"/>
                                      </p:to>
                                    </p:set>
                                    <p:animEffect transition="in" filter="wipe(left)">
                                      <p:cBhvr>
                                        <p:cTn id="149" dur="500"/>
                                        <p:tgtEl>
                                          <p:spTgt spid="121"/>
                                        </p:tgtEl>
                                      </p:cBhvr>
                                    </p:animEffect>
                                  </p:childTnLst>
                                </p:cTn>
                              </p:par>
                              <p:par>
                                <p:cTn id="150" presetID="22" presetClass="entr" presetSubtype="8" fill="hold" grpId="0" nodeType="withEffect">
                                  <p:stCondLst>
                                    <p:cond delay="1800"/>
                                  </p:stCondLst>
                                  <p:childTnLst>
                                    <p:set>
                                      <p:cBhvr>
                                        <p:cTn id="151" dur="1" fill="hold">
                                          <p:stCondLst>
                                            <p:cond delay="0"/>
                                          </p:stCondLst>
                                        </p:cTn>
                                        <p:tgtEl>
                                          <p:spTgt spid="118"/>
                                        </p:tgtEl>
                                        <p:attrNameLst>
                                          <p:attrName>style.visibility</p:attrName>
                                        </p:attrNameLst>
                                      </p:cBhvr>
                                      <p:to>
                                        <p:strVal val="visible"/>
                                      </p:to>
                                    </p:set>
                                    <p:animEffect transition="in" filter="wipe(left)">
                                      <p:cBhvr>
                                        <p:cTn id="152" dur="500"/>
                                        <p:tgtEl>
                                          <p:spTgt spid="118"/>
                                        </p:tgtEl>
                                      </p:cBhvr>
                                    </p:animEffect>
                                  </p:childTnLst>
                                </p:cTn>
                              </p:par>
                              <p:par>
                                <p:cTn id="153" presetID="22" presetClass="entr" presetSubtype="8" fill="hold" grpId="0" nodeType="withEffect">
                                  <p:stCondLst>
                                    <p:cond delay="1900"/>
                                  </p:stCondLst>
                                  <p:childTnLst>
                                    <p:set>
                                      <p:cBhvr>
                                        <p:cTn id="154" dur="1" fill="hold">
                                          <p:stCondLst>
                                            <p:cond delay="0"/>
                                          </p:stCondLst>
                                        </p:cTn>
                                        <p:tgtEl>
                                          <p:spTgt spid="120"/>
                                        </p:tgtEl>
                                        <p:attrNameLst>
                                          <p:attrName>style.visibility</p:attrName>
                                        </p:attrNameLst>
                                      </p:cBhvr>
                                      <p:to>
                                        <p:strVal val="visible"/>
                                      </p:to>
                                    </p:set>
                                    <p:animEffect transition="in" filter="wipe(left)">
                                      <p:cBhvr>
                                        <p:cTn id="155"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90" grpId="0" animBg="1"/>
      <p:bldP spid="91" grpId="0" animBg="1"/>
      <p:bldP spid="92" grpId="0" animBg="1"/>
      <p:bldP spid="93" grpId="0" animBg="1"/>
      <p:bldP spid="94" grpId="0" animBg="1"/>
      <p:bldP spid="95" grpId="0" animBg="1"/>
      <p:bldP spid="96" grpId="0" animBg="1"/>
      <p:bldP spid="97" grpId="0"/>
      <p:bldP spid="99" grpId="0"/>
      <p:bldP spid="101" grpId="0"/>
      <p:bldP spid="103" grpId="0"/>
      <p:bldP spid="105" grpId="0"/>
      <p:bldP spid="107" grpId="0"/>
      <p:bldP spid="109" grpId="0" animBg="1"/>
      <p:bldP spid="110" grpId="0" animBg="1"/>
      <p:bldP spid="111" grpId="0" animBg="1"/>
      <p:bldP spid="112" grpId="0" animBg="1"/>
      <p:bldP spid="113" grpId="0" animBg="1"/>
      <p:bldP spid="114" grpId="0" animBg="1"/>
      <p:bldP spid="115" grpId="0" animBg="1"/>
      <p:bldP spid="116" grpId="0" animBg="1"/>
      <p:bldP spid="117" grpId="0"/>
      <p:bldP spid="118" grpId="0"/>
      <p:bldP spid="120" grpId="0"/>
      <p:bldP spid="122" grpId="0" animBg="1"/>
      <p:bldP spid="12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960294" y="227424"/>
            <a:ext cx="1223412" cy="461665"/>
          </a:xfrm>
          <a:prstGeom prst="rect">
            <a:avLst/>
          </a:prstGeom>
          <a:noFill/>
        </p:spPr>
        <p:txBody>
          <a:bodyPr wrap="none" rtlCol="0">
            <a:spAutoFit/>
          </a:bodyPr>
          <a:lstStyle/>
          <a:p>
            <a:r>
              <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rPr>
              <a:t>感谢语</a:t>
            </a:r>
          </a:p>
        </p:txBody>
      </p:sp>
      <p:sp>
        <p:nvSpPr>
          <p:cNvPr id="40" name="矩形 39"/>
          <p:cNvSpPr/>
          <p:nvPr/>
        </p:nvSpPr>
        <p:spPr>
          <a:xfrm>
            <a:off x="2915816" y="555527"/>
            <a:ext cx="3552056" cy="1410579"/>
          </a:xfrm>
          <a:prstGeom prst="rect">
            <a:avLst/>
          </a:prstGeom>
        </p:spPr>
        <p:txBody>
          <a:bodyPr wrap="square">
            <a:spAutoFit/>
          </a:bodyPr>
          <a:lstStyle/>
          <a:p>
            <a:pPr>
              <a:lnSpc>
                <a:spcPct val="150000"/>
              </a:lnSpc>
            </a:pPr>
            <a:r>
              <a:rPr lang="en-US" altLang="zh-CN" sz="6600" dirty="0" smtClean="0">
                <a:solidFill>
                  <a:srgbClr val="0070C0"/>
                </a:solidFill>
                <a:latin typeface="Impact" pitchFamily="34" charset="0"/>
                <a:ea typeface="微软雅黑" panose="020B0503020204020204" pitchFamily="34" charset="-122"/>
              </a:rPr>
              <a:t>THANKS!</a:t>
            </a:r>
            <a:endParaRPr lang="zh-CN" altLang="en-US" sz="6600" b="0" dirty="0" smtClean="0">
              <a:solidFill>
                <a:srgbClr val="0070C0"/>
              </a:solidFill>
              <a:latin typeface="Impact" pitchFamily="34" charset="0"/>
              <a:ea typeface="微软雅黑" panose="020B0503020204020204" pitchFamily="34" charset="-122"/>
            </a:endParaRPr>
          </a:p>
        </p:txBody>
      </p:sp>
      <p:sp>
        <p:nvSpPr>
          <p:cNvPr id="41" name="矩形 40"/>
          <p:cNvSpPr/>
          <p:nvPr/>
        </p:nvSpPr>
        <p:spPr>
          <a:xfrm>
            <a:off x="1331640" y="1995686"/>
            <a:ext cx="6436704" cy="2031325"/>
          </a:xfrm>
          <a:prstGeom prst="rect">
            <a:avLst/>
          </a:prstGeom>
        </p:spPr>
        <p:txBody>
          <a:bodyPr wrap="square">
            <a:spAutoFit/>
          </a:bodyPr>
          <a:lstStyle/>
          <a:p>
            <a:pPr>
              <a:lnSpc>
                <a:spcPct val="150000"/>
              </a:lnSpc>
              <a:defRPr/>
            </a:pPr>
            <a:r>
              <a:rPr lang="zh-CN" altLang="en-US" sz="1400" kern="0" dirty="0" smtClean="0">
                <a:solidFill>
                  <a:srgbClr val="414455"/>
                </a:solidFill>
                <a:latin typeface="微软雅黑" panose="020B0503020204020204" pitchFamily="34" charset="-122"/>
                <a:ea typeface="微软雅黑" panose="020B0503020204020204" pitchFamily="34" charset="-122"/>
              </a:rPr>
              <a:t>         大学生活即将结束，在此，我要感谢所有教导我的老师和陪伴我一齐成长的同学，他们在我的大学生涯给予了很大的帮助。本论文能够顺利完成，要特别感谢我的导师</a:t>
            </a:r>
            <a:r>
              <a:rPr lang="en-US" altLang="zh-CN" sz="1400" kern="0" dirty="0" smtClean="0">
                <a:solidFill>
                  <a:srgbClr val="414455"/>
                </a:solidFill>
                <a:latin typeface="微软雅黑" panose="020B0503020204020204" pitchFamily="34" charset="-122"/>
                <a:ea typeface="微软雅黑" panose="020B0503020204020204" pitchFamily="34" charset="-122"/>
              </a:rPr>
              <a:t>XXX</a:t>
            </a:r>
            <a:r>
              <a:rPr lang="zh-CN" altLang="en-US" sz="1400" kern="0" dirty="0" smtClean="0">
                <a:solidFill>
                  <a:srgbClr val="414455"/>
                </a:solidFill>
                <a:latin typeface="微软雅黑" panose="020B0503020204020204" pitchFamily="34" charset="-122"/>
                <a:ea typeface="微软雅黑" panose="020B0503020204020204" pitchFamily="34" charset="-122"/>
              </a:rPr>
              <a:t>老师，</a:t>
            </a:r>
            <a:r>
              <a:rPr lang="en-US" altLang="zh-CN" sz="1400" dirty="0">
                <a:solidFill>
                  <a:srgbClr val="414455"/>
                </a:solidFill>
                <a:latin typeface="微软雅黑" pitchFamily="34" charset="-122"/>
                <a:ea typeface="微软雅黑" pitchFamily="34" charset="-122"/>
              </a:rPr>
              <a:t>XXX</a:t>
            </a:r>
            <a:r>
              <a:rPr lang="zh-CN" altLang="en-US" sz="1400" dirty="0">
                <a:solidFill>
                  <a:srgbClr val="414455"/>
                </a:solidFill>
                <a:latin typeface="微软雅黑" pitchFamily="34" charset="-122"/>
                <a:ea typeface="微软雅黑" pitchFamily="34" charset="-122"/>
              </a:rPr>
              <a:t>老师对该论文从选题，构思到最后定稿的各个环节给予细心指引与教导</a:t>
            </a:r>
            <a:r>
              <a:rPr lang="en-US" altLang="zh-CN" sz="1400" dirty="0">
                <a:solidFill>
                  <a:srgbClr val="414455"/>
                </a:solidFill>
                <a:latin typeface="微软雅黑" pitchFamily="34" charset="-122"/>
                <a:ea typeface="微软雅黑" pitchFamily="34" charset="-122"/>
              </a:rPr>
              <a:t>,</a:t>
            </a:r>
            <a:r>
              <a:rPr lang="zh-CN" altLang="en-US" sz="1400" dirty="0">
                <a:solidFill>
                  <a:srgbClr val="414455"/>
                </a:solidFill>
                <a:latin typeface="微软雅黑" pitchFamily="34" charset="-122"/>
                <a:ea typeface="微软雅黑" pitchFamily="34" charset="-122"/>
              </a:rPr>
              <a:t>使我得以最终完成毕业论文</a:t>
            </a:r>
            <a:r>
              <a:rPr lang="zh-CN" altLang="en-US" sz="1400" dirty="0" smtClean="0">
                <a:solidFill>
                  <a:srgbClr val="414455"/>
                </a:solidFill>
                <a:latin typeface="微软雅黑" pitchFamily="34" charset="-122"/>
                <a:ea typeface="微软雅黑" pitchFamily="34" charset="-122"/>
              </a:rPr>
              <a:t>设计！</a:t>
            </a:r>
            <a:endParaRPr lang="en-US" altLang="zh-CN" sz="1400" dirty="0" smtClean="0">
              <a:solidFill>
                <a:srgbClr val="414455"/>
              </a:solidFill>
              <a:latin typeface="微软雅黑" pitchFamily="34" charset="-122"/>
              <a:ea typeface="微软雅黑" pitchFamily="34" charset="-122"/>
            </a:endParaRPr>
          </a:p>
          <a:p>
            <a:pPr>
              <a:lnSpc>
                <a:spcPct val="150000"/>
              </a:lnSpc>
              <a:defRPr/>
            </a:pPr>
            <a:r>
              <a:rPr lang="en-US" altLang="zh-CN" sz="1400" dirty="0">
                <a:solidFill>
                  <a:srgbClr val="414455"/>
                </a:solidFill>
                <a:latin typeface="微软雅黑" pitchFamily="34" charset="-122"/>
                <a:ea typeface="微软雅黑" pitchFamily="34" charset="-122"/>
              </a:rPr>
              <a:t> </a:t>
            </a:r>
            <a:r>
              <a:rPr lang="en-US" altLang="zh-CN" sz="1400" dirty="0" smtClean="0">
                <a:solidFill>
                  <a:srgbClr val="414455"/>
                </a:solidFill>
                <a:latin typeface="微软雅黑" pitchFamily="34" charset="-122"/>
                <a:ea typeface="微软雅黑" pitchFamily="34" charset="-122"/>
              </a:rPr>
              <a:t>       </a:t>
            </a:r>
            <a:r>
              <a:rPr lang="zh-CN" altLang="en-US" sz="1400" dirty="0" smtClean="0">
                <a:solidFill>
                  <a:srgbClr val="414455"/>
                </a:solidFill>
                <a:latin typeface="微软雅黑" pitchFamily="34" charset="-122"/>
                <a:ea typeface="微软雅黑" pitchFamily="34" charset="-122"/>
              </a:rPr>
              <a:t>最后</a:t>
            </a:r>
            <a:r>
              <a:rPr lang="zh-CN" altLang="en-US" sz="1400" dirty="0">
                <a:solidFill>
                  <a:srgbClr val="414455"/>
                </a:solidFill>
                <a:latin typeface="微软雅黑" pitchFamily="34" charset="-122"/>
                <a:ea typeface="微软雅黑" pitchFamily="34" charset="-122"/>
              </a:rPr>
              <a:t>，我要向百忙之中抽时间对本文进行审阅，评议和参与本人论文答辩的各位老师表示</a:t>
            </a:r>
            <a:r>
              <a:rPr lang="zh-CN" altLang="en-US" sz="1400" dirty="0" smtClean="0">
                <a:solidFill>
                  <a:srgbClr val="414455"/>
                </a:solidFill>
                <a:latin typeface="微软雅黑" pitchFamily="34" charset="-122"/>
                <a:ea typeface="微软雅黑" pitchFamily="34" charset="-122"/>
              </a:rPr>
              <a:t>感谢</a:t>
            </a:r>
            <a:r>
              <a:rPr lang="zh-CN" altLang="en-US" sz="1400" dirty="0">
                <a:solidFill>
                  <a:srgbClr val="414455"/>
                </a:solidFill>
                <a:latin typeface="微软雅黑" pitchFamily="34" charset="-122"/>
                <a:ea typeface="微软雅黑" pitchFamily="34" charset="-122"/>
              </a:rPr>
              <a:t>！</a:t>
            </a:r>
            <a:endParaRPr lang="zh-CN" altLang="en-US" sz="1400" kern="0" dirty="0">
              <a:solidFill>
                <a:srgbClr val="414455"/>
              </a:solidFill>
              <a:latin typeface="微软雅黑" panose="020B0503020204020204" pitchFamily="34" charset="-122"/>
              <a:ea typeface="微软雅黑" panose="020B0503020204020204" pitchFamily="34" charset="-122"/>
            </a:endParaRPr>
          </a:p>
        </p:txBody>
      </p:sp>
      <p:sp>
        <p:nvSpPr>
          <p:cNvPr id="42" name="矩形 41"/>
          <p:cNvSpPr/>
          <p:nvPr/>
        </p:nvSpPr>
        <p:spPr>
          <a:xfrm>
            <a:off x="3070008" y="4088350"/>
            <a:ext cx="3048000" cy="499624"/>
          </a:xfrm>
          <a:prstGeom prst="rect">
            <a:avLst/>
          </a:prstGeom>
        </p:spPr>
        <p:txBody>
          <a:bodyPr wrap="square">
            <a:spAutoFit/>
          </a:bodyPr>
          <a:lstStyle/>
          <a:p>
            <a:pPr>
              <a:lnSpc>
                <a:spcPct val="150000"/>
              </a:lnSpc>
            </a:pPr>
            <a:r>
              <a:rPr lang="zh-CN" altLang="en-US" sz="2000" b="0" dirty="0" smtClean="0">
                <a:solidFill>
                  <a:srgbClr val="0070C0"/>
                </a:solidFill>
                <a:latin typeface="微软雅黑" panose="020B0503020204020204" pitchFamily="34" charset="-122"/>
                <a:ea typeface="微软雅黑" panose="020B0503020204020204" pitchFamily="34" charset="-122"/>
              </a:rPr>
              <a:t>恳请各位老师批评指正</a:t>
            </a:r>
            <a:r>
              <a:rPr lang="zh-CN" altLang="en-US" sz="2000" dirty="0">
                <a:solidFill>
                  <a:srgbClr val="0070C0"/>
                </a:solidFill>
                <a:latin typeface="微软雅黑" panose="020B0503020204020204" pitchFamily="34" charset="-122"/>
                <a:ea typeface="微软雅黑" panose="020B0503020204020204" pitchFamily="34" charset="-122"/>
              </a:rPr>
              <a:t>！</a:t>
            </a:r>
            <a:endParaRPr lang="zh-CN" altLang="en-US" sz="2000" b="0" dirty="0" smtClean="0">
              <a:solidFill>
                <a:srgbClr val="0070C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32488448"/>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17" presetClass="entr" presetSubtype="1" fill="hold" grpId="0" nodeType="afterEffect">
                                  <p:stCondLst>
                                    <p:cond delay="0"/>
                                  </p:stCondLst>
                                  <p:iterate type="lt">
                                    <p:tmPct val="40000"/>
                                  </p:iterate>
                                  <p:childTnLst>
                                    <p:set>
                                      <p:cBhvr>
                                        <p:cTn id="12" dur="1" fill="hold">
                                          <p:stCondLst>
                                            <p:cond delay="0"/>
                                          </p:stCondLst>
                                        </p:cTn>
                                        <p:tgtEl>
                                          <p:spTgt spid="40"/>
                                        </p:tgtEl>
                                        <p:attrNameLst>
                                          <p:attrName>style.visibility</p:attrName>
                                        </p:attrNameLst>
                                      </p:cBhvr>
                                      <p:to>
                                        <p:strVal val="visible"/>
                                      </p:to>
                                    </p:set>
                                    <p:anim calcmode="lin" valueType="num">
                                      <p:cBhvr>
                                        <p:cTn id="13" dur="250" fill="hold"/>
                                        <p:tgtEl>
                                          <p:spTgt spid="40"/>
                                        </p:tgtEl>
                                        <p:attrNameLst>
                                          <p:attrName>ppt_x</p:attrName>
                                        </p:attrNameLst>
                                      </p:cBhvr>
                                      <p:tavLst>
                                        <p:tav tm="0">
                                          <p:val>
                                            <p:strVal val="#ppt_x"/>
                                          </p:val>
                                        </p:tav>
                                        <p:tav tm="100000">
                                          <p:val>
                                            <p:strVal val="#ppt_x"/>
                                          </p:val>
                                        </p:tav>
                                      </p:tavLst>
                                    </p:anim>
                                    <p:anim calcmode="lin" valueType="num">
                                      <p:cBhvr>
                                        <p:cTn id="14" dur="250" fill="hold"/>
                                        <p:tgtEl>
                                          <p:spTgt spid="40"/>
                                        </p:tgtEl>
                                        <p:attrNameLst>
                                          <p:attrName>ppt_y</p:attrName>
                                        </p:attrNameLst>
                                      </p:cBhvr>
                                      <p:tavLst>
                                        <p:tav tm="0">
                                          <p:val>
                                            <p:strVal val="#ppt_y-#ppt_h/2"/>
                                          </p:val>
                                        </p:tav>
                                        <p:tav tm="100000">
                                          <p:val>
                                            <p:strVal val="#ppt_y"/>
                                          </p:val>
                                        </p:tav>
                                      </p:tavLst>
                                    </p:anim>
                                    <p:anim calcmode="lin" valueType="num">
                                      <p:cBhvr>
                                        <p:cTn id="15" dur="250" fill="hold"/>
                                        <p:tgtEl>
                                          <p:spTgt spid="40"/>
                                        </p:tgtEl>
                                        <p:attrNameLst>
                                          <p:attrName>ppt_w</p:attrName>
                                        </p:attrNameLst>
                                      </p:cBhvr>
                                      <p:tavLst>
                                        <p:tav tm="0">
                                          <p:val>
                                            <p:strVal val="#ppt_w"/>
                                          </p:val>
                                        </p:tav>
                                        <p:tav tm="100000">
                                          <p:val>
                                            <p:strVal val="#ppt_w"/>
                                          </p:val>
                                        </p:tav>
                                      </p:tavLst>
                                    </p:anim>
                                    <p:anim calcmode="lin" valueType="num">
                                      <p:cBhvr>
                                        <p:cTn id="16" dur="250" fill="hold"/>
                                        <p:tgtEl>
                                          <p:spTgt spid="40"/>
                                        </p:tgtEl>
                                        <p:attrNameLst>
                                          <p:attrName>ppt_h</p:attrName>
                                        </p:attrNameLst>
                                      </p:cBhvr>
                                      <p:tavLst>
                                        <p:tav tm="0">
                                          <p:val>
                                            <p:fltVal val="0"/>
                                          </p:val>
                                        </p:tav>
                                        <p:tav tm="100000">
                                          <p:val>
                                            <p:strVal val="#ppt_h"/>
                                          </p:val>
                                        </p:tav>
                                      </p:tavLst>
                                    </p:anim>
                                  </p:childTnLst>
                                </p:cTn>
                              </p:par>
                            </p:childTnLst>
                          </p:cTn>
                        </p:par>
                        <p:par>
                          <p:cTn id="17" fill="hold">
                            <p:stCondLst>
                              <p:cond delay="1350"/>
                            </p:stCondLst>
                            <p:childTnLst>
                              <p:par>
                                <p:cTn id="18" presetID="22" presetClass="entr" presetSubtype="8" fill="hold" grpId="0" nodeType="afterEffect">
                                  <p:stCondLst>
                                    <p:cond delay="0"/>
                                  </p:stCondLst>
                                  <p:iterate type="lt">
                                    <p:tmPct val="12451"/>
                                  </p:iterate>
                                  <p:childTnLst>
                                    <p:set>
                                      <p:cBhvr>
                                        <p:cTn id="19" dur="1" fill="hold">
                                          <p:stCondLst>
                                            <p:cond delay="0"/>
                                          </p:stCondLst>
                                        </p:cTn>
                                        <p:tgtEl>
                                          <p:spTgt spid="41"/>
                                        </p:tgtEl>
                                        <p:attrNameLst>
                                          <p:attrName>style.visibility</p:attrName>
                                        </p:attrNameLst>
                                      </p:cBhvr>
                                      <p:to>
                                        <p:strVal val="visible"/>
                                      </p:to>
                                    </p:set>
                                    <p:animEffect transition="in" filter="wipe(left)">
                                      <p:cBhvr>
                                        <p:cTn id="20" dur="300"/>
                                        <p:tgtEl>
                                          <p:spTgt spid="41"/>
                                        </p:tgtEl>
                                      </p:cBhvr>
                                    </p:animEffect>
                                  </p:childTnLst>
                                </p:cTn>
                              </p:par>
                              <p:par>
                                <p:cTn id="21" presetID="36" presetClass="emph" presetSubtype="0" fill="hold" grpId="1" nodeType="withEffect">
                                  <p:stCondLst>
                                    <p:cond delay="50"/>
                                  </p:stCondLst>
                                  <p:iterate type="lt">
                                    <p:tmPct val="12353"/>
                                  </p:iterate>
                                  <p:childTnLst>
                                    <p:animScale>
                                      <p:cBhvr>
                                        <p:cTn id="22" dur="150" autoRev="1" fill="hold">
                                          <p:stCondLst>
                                            <p:cond delay="0"/>
                                          </p:stCondLst>
                                        </p:cTn>
                                        <p:tgtEl>
                                          <p:spTgt spid="41"/>
                                        </p:tgtEl>
                                      </p:cBhvr>
                                      <p:to x="80000" y="100000"/>
                                    </p:animScale>
                                    <p:anim by="(#ppt_w*0.10)" calcmode="lin" valueType="num">
                                      <p:cBhvr>
                                        <p:cTn id="23" dur="150" autoRev="1" fill="hold">
                                          <p:stCondLst>
                                            <p:cond delay="0"/>
                                          </p:stCondLst>
                                        </p:cTn>
                                        <p:tgtEl>
                                          <p:spTgt spid="41"/>
                                        </p:tgtEl>
                                        <p:attrNameLst>
                                          <p:attrName>ppt_x</p:attrName>
                                        </p:attrNameLst>
                                      </p:cBhvr>
                                    </p:anim>
                                    <p:anim by="(-#ppt_w*0.10)" calcmode="lin" valueType="num">
                                      <p:cBhvr>
                                        <p:cTn id="24" dur="150" autoRev="1" fill="hold">
                                          <p:stCondLst>
                                            <p:cond delay="0"/>
                                          </p:stCondLst>
                                        </p:cTn>
                                        <p:tgtEl>
                                          <p:spTgt spid="41"/>
                                        </p:tgtEl>
                                        <p:attrNameLst>
                                          <p:attrName>ppt_y</p:attrName>
                                        </p:attrNameLst>
                                      </p:cBhvr>
                                    </p:anim>
                                    <p:animRot by="-480000">
                                      <p:cBhvr>
                                        <p:cTn id="25" dur="150" autoRev="1" fill="hold">
                                          <p:stCondLst>
                                            <p:cond delay="0"/>
                                          </p:stCondLst>
                                        </p:cTn>
                                        <p:tgtEl>
                                          <p:spTgt spid="41"/>
                                        </p:tgtEl>
                                        <p:attrNameLst>
                                          <p:attrName>r</p:attrName>
                                        </p:attrNameLst>
                                      </p:cBhvr>
                                    </p:animRot>
                                  </p:childTnLst>
                                </p:cTn>
                              </p:par>
                            </p:childTnLst>
                          </p:cTn>
                        </p:par>
                        <p:par>
                          <p:cTn id="26" fill="hold">
                            <p:stCondLst>
                              <p:cond delay="8000"/>
                            </p:stCondLst>
                            <p:childTnLst>
                              <p:par>
                                <p:cTn id="27" presetID="42" presetClass="entr" presetSubtype="0" fill="hold" grpId="0" nodeType="after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1000"/>
                                        <p:tgtEl>
                                          <p:spTgt spid="42"/>
                                        </p:tgtEl>
                                      </p:cBhvr>
                                    </p:animEffect>
                                    <p:anim calcmode="lin" valueType="num">
                                      <p:cBhvr>
                                        <p:cTn id="30" dur="1000" fill="hold"/>
                                        <p:tgtEl>
                                          <p:spTgt spid="42"/>
                                        </p:tgtEl>
                                        <p:attrNameLst>
                                          <p:attrName>ppt_x</p:attrName>
                                        </p:attrNameLst>
                                      </p:cBhvr>
                                      <p:tavLst>
                                        <p:tav tm="0">
                                          <p:val>
                                            <p:strVal val="#ppt_x"/>
                                          </p:val>
                                        </p:tav>
                                        <p:tav tm="100000">
                                          <p:val>
                                            <p:strVal val="#ppt_x"/>
                                          </p:val>
                                        </p:tav>
                                      </p:tavLst>
                                    </p:anim>
                                    <p:anim calcmode="lin" valueType="num">
                                      <p:cBhvr>
                                        <p:cTn id="31"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40" grpId="0"/>
      <p:bldP spid="41" grpId="0"/>
      <p:bldP spid="41" grpId="1"/>
      <p:bldP spid="4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174343" y="849756"/>
            <a:ext cx="1289946" cy="1289946"/>
            <a:chOff x="2026208" y="849756"/>
            <a:chExt cx="1289946" cy="1289946"/>
          </a:xfrm>
        </p:grpSpPr>
        <p:grpSp>
          <p:nvGrpSpPr>
            <p:cNvPr id="4" name="组合 3"/>
            <p:cNvGrpSpPr/>
            <p:nvPr/>
          </p:nvGrpSpPr>
          <p:grpSpPr>
            <a:xfrm>
              <a:off x="2026208" y="849756"/>
              <a:ext cx="1289946" cy="1289946"/>
              <a:chOff x="304800" y="673100"/>
              <a:chExt cx="4000500" cy="4000500"/>
            </a:xfrm>
            <a:effectLst>
              <a:outerShdw blurRad="444500" dist="254000" dir="8100000" algn="tr" rotWithShape="0">
                <a:prstClr val="black">
                  <a:alpha val="50000"/>
                </a:prstClr>
              </a:outerShdw>
            </a:effectLst>
          </p:grpSpPr>
          <p:sp>
            <p:nvSpPr>
              <p:cNvPr id="5" name="同心圆 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sp>
            <p:nvSpPr>
              <p:cNvPr id="6" name="椭圆 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grpSp>
        <p:sp>
          <p:nvSpPr>
            <p:cNvPr id="19" name="TextBox 18"/>
            <p:cNvSpPr txBox="1"/>
            <p:nvPr/>
          </p:nvSpPr>
          <p:spPr>
            <a:xfrm>
              <a:off x="2260839" y="1025813"/>
              <a:ext cx="635927" cy="1015663"/>
            </a:xfrm>
            <a:prstGeom prst="rect">
              <a:avLst/>
            </a:prstGeom>
            <a:noFill/>
          </p:spPr>
          <p:txBody>
            <a:bodyPr wrap="square" rtlCol="0">
              <a:spAutoFit/>
            </a:bodyPr>
            <a:lstStyle/>
            <a:p>
              <a:r>
                <a:rPr lang="zh-CN" altLang="en-US" sz="6000" b="1" dirty="0" smtClean="0">
                  <a:solidFill>
                    <a:srgbClr val="0070C0"/>
                  </a:solidFill>
                  <a:latin typeface="微软雅黑" pitchFamily="34" charset="-122"/>
                  <a:ea typeface="微软雅黑" pitchFamily="34" charset="-122"/>
                </a:rPr>
                <a:t>谢</a:t>
              </a:r>
              <a:endParaRPr lang="zh-CN" altLang="en-US" sz="6000" b="1" dirty="0">
                <a:solidFill>
                  <a:srgbClr val="0070C0"/>
                </a:solidFill>
                <a:latin typeface="微软雅黑" pitchFamily="34" charset="-122"/>
                <a:ea typeface="微软雅黑" pitchFamily="34" charset="-122"/>
              </a:endParaRPr>
            </a:p>
          </p:txBody>
        </p:sp>
      </p:grpSp>
      <p:grpSp>
        <p:nvGrpSpPr>
          <p:cNvPr id="3" name="组合 2"/>
          <p:cNvGrpSpPr/>
          <p:nvPr/>
        </p:nvGrpSpPr>
        <p:grpSpPr>
          <a:xfrm>
            <a:off x="2174343" y="849756"/>
            <a:ext cx="1289946" cy="1289946"/>
            <a:chOff x="3351228" y="849756"/>
            <a:chExt cx="1289946" cy="1289946"/>
          </a:xfrm>
        </p:grpSpPr>
        <p:grpSp>
          <p:nvGrpSpPr>
            <p:cNvPr id="7" name="组合 6"/>
            <p:cNvGrpSpPr/>
            <p:nvPr/>
          </p:nvGrpSpPr>
          <p:grpSpPr>
            <a:xfrm>
              <a:off x="3351228" y="849756"/>
              <a:ext cx="1289946" cy="1289946"/>
              <a:chOff x="304800" y="673100"/>
              <a:chExt cx="4000500" cy="4000500"/>
            </a:xfrm>
            <a:effectLst>
              <a:outerShdw blurRad="444500" dist="254000" dir="8100000" algn="tr" rotWithShape="0">
                <a:prstClr val="black">
                  <a:alpha val="50000"/>
                </a:prstClr>
              </a:outerShdw>
            </a:effectLst>
          </p:grpSpPr>
          <p:sp>
            <p:nvSpPr>
              <p:cNvPr id="8" name="同心圆 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sp>
            <p:nvSpPr>
              <p:cNvPr id="9" name="椭圆 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grpSp>
        <p:sp>
          <p:nvSpPr>
            <p:cNvPr id="20" name="TextBox 19"/>
            <p:cNvSpPr txBox="1"/>
            <p:nvPr/>
          </p:nvSpPr>
          <p:spPr>
            <a:xfrm>
              <a:off x="3587342" y="946188"/>
              <a:ext cx="635927" cy="1015663"/>
            </a:xfrm>
            <a:prstGeom prst="rect">
              <a:avLst/>
            </a:prstGeom>
            <a:noFill/>
          </p:spPr>
          <p:txBody>
            <a:bodyPr wrap="square" rtlCol="0">
              <a:spAutoFit/>
            </a:bodyPr>
            <a:lstStyle/>
            <a:p>
              <a:r>
                <a:rPr lang="zh-CN" altLang="en-US" sz="6000" b="1" dirty="0" smtClean="0">
                  <a:solidFill>
                    <a:srgbClr val="0070C0"/>
                  </a:solidFill>
                  <a:latin typeface="微软雅黑" pitchFamily="34" charset="-122"/>
                  <a:ea typeface="微软雅黑" pitchFamily="34" charset="-122"/>
                </a:rPr>
                <a:t>谢</a:t>
              </a:r>
              <a:endParaRPr lang="zh-CN" altLang="en-US" sz="6000" b="1" dirty="0">
                <a:solidFill>
                  <a:srgbClr val="0070C0"/>
                </a:solidFill>
                <a:latin typeface="微软雅黑" pitchFamily="34" charset="-122"/>
                <a:ea typeface="微软雅黑" pitchFamily="34" charset="-122"/>
              </a:endParaRPr>
            </a:p>
          </p:txBody>
        </p:sp>
      </p:grpSp>
      <p:grpSp>
        <p:nvGrpSpPr>
          <p:cNvPr id="39" name="组合 38"/>
          <p:cNvGrpSpPr/>
          <p:nvPr/>
        </p:nvGrpSpPr>
        <p:grpSpPr>
          <a:xfrm>
            <a:off x="2174343" y="849756"/>
            <a:ext cx="1289946" cy="1289946"/>
            <a:chOff x="4648417" y="849756"/>
            <a:chExt cx="1289946" cy="1289946"/>
          </a:xfrm>
        </p:grpSpPr>
        <p:grpSp>
          <p:nvGrpSpPr>
            <p:cNvPr id="10" name="组合 9"/>
            <p:cNvGrpSpPr/>
            <p:nvPr/>
          </p:nvGrpSpPr>
          <p:grpSpPr>
            <a:xfrm>
              <a:off x="4648417" y="849756"/>
              <a:ext cx="1289946" cy="1289946"/>
              <a:chOff x="304800" y="673100"/>
              <a:chExt cx="4000500" cy="4000500"/>
            </a:xfrm>
            <a:effectLst>
              <a:outerShdw blurRad="444500" dist="254000" dir="8100000" algn="tr" rotWithShape="0">
                <a:prstClr val="black">
                  <a:alpha val="50000"/>
                </a:prstClr>
              </a:outerShdw>
            </a:effectLst>
          </p:grpSpPr>
          <p:sp>
            <p:nvSpPr>
              <p:cNvPr id="11" name="同心圆 1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sp>
            <p:nvSpPr>
              <p:cNvPr id="12" name="椭圆 1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grpSp>
        <p:sp>
          <p:nvSpPr>
            <p:cNvPr id="21" name="TextBox 20"/>
            <p:cNvSpPr txBox="1"/>
            <p:nvPr/>
          </p:nvSpPr>
          <p:spPr>
            <a:xfrm>
              <a:off x="4832551" y="959138"/>
              <a:ext cx="635927" cy="1015663"/>
            </a:xfrm>
            <a:prstGeom prst="rect">
              <a:avLst/>
            </a:prstGeom>
            <a:noFill/>
          </p:spPr>
          <p:txBody>
            <a:bodyPr wrap="square" rtlCol="0">
              <a:spAutoFit/>
            </a:bodyPr>
            <a:lstStyle/>
            <a:p>
              <a:r>
                <a:rPr lang="zh-CN" altLang="en-US" sz="6000" b="1" dirty="0" smtClean="0">
                  <a:solidFill>
                    <a:srgbClr val="0070C0"/>
                  </a:solidFill>
                  <a:latin typeface="微软雅黑" pitchFamily="34" charset="-122"/>
                  <a:ea typeface="微软雅黑" pitchFamily="34" charset="-122"/>
                </a:rPr>
                <a:t>聆</a:t>
              </a:r>
              <a:endParaRPr lang="zh-CN" altLang="en-US" sz="6000" b="1" dirty="0">
                <a:solidFill>
                  <a:srgbClr val="0070C0"/>
                </a:solidFill>
                <a:latin typeface="微软雅黑" pitchFamily="34" charset="-122"/>
                <a:ea typeface="微软雅黑" pitchFamily="34" charset="-122"/>
              </a:endParaRPr>
            </a:p>
          </p:txBody>
        </p:sp>
      </p:grpSp>
      <p:grpSp>
        <p:nvGrpSpPr>
          <p:cNvPr id="40" name="组合 39"/>
          <p:cNvGrpSpPr/>
          <p:nvPr/>
        </p:nvGrpSpPr>
        <p:grpSpPr>
          <a:xfrm>
            <a:off x="2174343" y="849756"/>
            <a:ext cx="1289946" cy="1289946"/>
            <a:chOff x="5946350" y="849756"/>
            <a:chExt cx="1289946" cy="1289946"/>
          </a:xfrm>
        </p:grpSpPr>
        <p:grpSp>
          <p:nvGrpSpPr>
            <p:cNvPr id="13" name="组合 12"/>
            <p:cNvGrpSpPr/>
            <p:nvPr/>
          </p:nvGrpSpPr>
          <p:grpSpPr>
            <a:xfrm>
              <a:off x="5946350" y="849756"/>
              <a:ext cx="1289946" cy="1289946"/>
              <a:chOff x="304800" y="673100"/>
              <a:chExt cx="4000500" cy="4000500"/>
            </a:xfrm>
            <a:effectLst>
              <a:outerShdw blurRad="444500" dist="254000" dir="8100000" algn="tr" rotWithShape="0">
                <a:prstClr val="black">
                  <a:alpha val="50000"/>
                </a:prstClr>
              </a:outerShdw>
            </a:effectLst>
          </p:grpSpPr>
          <p:sp>
            <p:nvSpPr>
              <p:cNvPr id="14" name="同心圆 1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sp>
            <p:nvSpPr>
              <p:cNvPr id="15" name="椭圆 1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6">
                      <a:lumMod val="90000"/>
                      <a:lumOff val="10000"/>
                    </a:schemeClr>
                  </a:solidFill>
                  <a:latin typeface="微软雅黑" pitchFamily="34" charset="-122"/>
                  <a:ea typeface="微软雅黑" pitchFamily="34" charset="-122"/>
                </a:endParaRPr>
              </a:p>
            </p:txBody>
          </p:sp>
        </p:grpSp>
        <p:sp>
          <p:nvSpPr>
            <p:cNvPr id="22" name="TextBox 21"/>
            <p:cNvSpPr txBox="1"/>
            <p:nvPr/>
          </p:nvSpPr>
          <p:spPr>
            <a:xfrm>
              <a:off x="6157950" y="970150"/>
              <a:ext cx="635927" cy="1015663"/>
            </a:xfrm>
            <a:prstGeom prst="rect">
              <a:avLst/>
            </a:prstGeom>
            <a:noFill/>
          </p:spPr>
          <p:txBody>
            <a:bodyPr wrap="square" rtlCol="0">
              <a:spAutoFit/>
            </a:bodyPr>
            <a:lstStyle/>
            <a:p>
              <a:r>
                <a:rPr lang="zh-CN" altLang="en-US" sz="6000" b="1" dirty="0" smtClean="0">
                  <a:solidFill>
                    <a:srgbClr val="0070C0"/>
                  </a:solidFill>
                  <a:latin typeface="微软雅黑" pitchFamily="34" charset="-122"/>
                  <a:ea typeface="微软雅黑" pitchFamily="34" charset="-122"/>
                </a:rPr>
                <a:t>听</a:t>
              </a:r>
              <a:endParaRPr lang="zh-CN" altLang="en-US" sz="6000" b="1" dirty="0">
                <a:solidFill>
                  <a:srgbClr val="0070C0"/>
                </a:solidFill>
                <a:latin typeface="微软雅黑" pitchFamily="34" charset="-122"/>
                <a:ea typeface="微软雅黑" pitchFamily="34" charset="-122"/>
              </a:endParaRPr>
            </a:p>
          </p:txBody>
        </p:sp>
      </p:grpSp>
      <p:sp>
        <p:nvSpPr>
          <p:cNvPr id="45" name="矩形 44"/>
          <p:cNvSpPr/>
          <p:nvPr/>
        </p:nvSpPr>
        <p:spPr>
          <a:xfrm>
            <a:off x="0" y="2427734"/>
            <a:ext cx="9144000" cy="194421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TextBox 24"/>
          <p:cNvSpPr txBox="1"/>
          <p:nvPr/>
        </p:nvSpPr>
        <p:spPr>
          <a:xfrm>
            <a:off x="2940784" y="2713016"/>
            <a:ext cx="3262432" cy="461665"/>
          </a:xfrm>
          <a:prstGeom prst="rect">
            <a:avLst/>
          </a:prstGeom>
          <a:noFill/>
        </p:spPr>
        <p:txBody>
          <a:bodyPr wrap="none" rtlCol="0">
            <a:spAutoFit/>
          </a:bodyPr>
          <a:lstStyle/>
          <a:p>
            <a:r>
              <a:rPr lang="zh-CN" altLang="en-US" sz="2400" dirty="0" smtClean="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rPr>
              <a:t>在这输入您的</a:t>
            </a:r>
            <a:r>
              <a:rPr lang="zh-CN" altLang="en-US" sz="2400" dirty="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rPr>
              <a:t>学校</a:t>
            </a:r>
            <a:r>
              <a:rPr lang="zh-CN" altLang="en-US" sz="2400" dirty="0" smtClean="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rPr>
              <a:t>名字</a:t>
            </a:r>
            <a:endParaRPr lang="zh-CN" altLang="en-US" sz="2400" dirty="0">
              <a:solidFill>
                <a:schemeClr val="bg1"/>
              </a:solidFill>
              <a:effectLst>
                <a:outerShdw blurRad="50800" dist="38100" dir="10800000" algn="r" rotWithShape="0">
                  <a:prstClr val="black">
                    <a:alpha val="40000"/>
                  </a:prstClr>
                </a:outerShdw>
              </a:effectLst>
              <a:latin typeface="方正兰亭粗黑_GBK" panose="02000000000000000000" pitchFamily="2" charset="-122"/>
              <a:ea typeface="方正兰亭粗黑_GBK" panose="02000000000000000000" pitchFamily="2" charset="-122"/>
            </a:endParaRPr>
          </a:p>
        </p:txBody>
      </p:sp>
      <p:pic>
        <p:nvPicPr>
          <p:cNvPr id="38" name="图片 9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4427" y="1477982"/>
            <a:ext cx="1148100" cy="4553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 name="TextBox 45"/>
          <p:cNvSpPr txBox="1"/>
          <p:nvPr/>
        </p:nvSpPr>
        <p:spPr>
          <a:xfrm>
            <a:off x="2636301" y="3142569"/>
            <a:ext cx="3871399" cy="261610"/>
          </a:xfrm>
          <a:prstGeom prst="rect">
            <a:avLst/>
          </a:prstGeom>
          <a:noFill/>
        </p:spPr>
        <p:txBody>
          <a:bodyPr wrap="square" rtlCol="0">
            <a:spAutoFit/>
          </a:bodyPr>
          <a:lstStyle/>
          <a:p>
            <a:pPr algn="ctr"/>
            <a:r>
              <a:rPr lang="en-US" altLang="zh-CN" sz="1100" dirty="0" smtClean="0">
                <a:solidFill>
                  <a:schemeClr val="bg1"/>
                </a:solidFill>
                <a:latin typeface="微软雅黑" pitchFamily="34" charset="-122"/>
                <a:ea typeface="微软雅黑" pitchFamily="34" charset="-122"/>
              </a:rPr>
              <a:t>XX</a:t>
            </a:r>
            <a:r>
              <a:rPr lang="zh-CN" altLang="en-US" sz="1100" dirty="0" smtClean="0">
                <a:solidFill>
                  <a:schemeClr val="bg1"/>
                </a:solidFill>
                <a:latin typeface="微软雅黑" pitchFamily="34" charset="-122"/>
                <a:ea typeface="微软雅黑" pitchFamily="34" charset="-122"/>
              </a:rPr>
              <a:t>学院</a:t>
            </a:r>
            <a:r>
              <a:rPr lang="en-US" altLang="zh-CN" sz="1100" dirty="0" smtClean="0">
                <a:solidFill>
                  <a:schemeClr val="bg1"/>
                </a:solidFill>
                <a:latin typeface="微软雅黑" pitchFamily="34" charset="-122"/>
                <a:ea typeface="微软雅黑" pitchFamily="34" charset="-122"/>
              </a:rPr>
              <a:t>XX</a:t>
            </a:r>
            <a:r>
              <a:rPr lang="zh-CN" altLang="en-US" sz="1100" dirty="0" smtClean="0">
                <a:solidFill>
                  <a:schemeClr val="bg1"/>
                </a:solidFill>
                <a:latin typeface="微软雅黑" pitchFamily="34" charset="-122"/>
                <a:ea typeface="微软雅黑" pitchFamily="34" charset="-122"/>
              </a:rPr>
              <a:t>系</a:t>
            </a:r>
            <a:r>
              <a:rPr lang="en-US" altLang="zh-CN" sz="1100" dirty="0" smtClean="0">
                <a:solidFill>
                  <a:schemeClr val="bg1"/>
                </a:solidFill>
                <a:latin typeface="微软雅黑" pitchFamily="34" charset="-122"/>
                <a:ea typeface="微软雅黑" pitchFamily="34" charset="-122"/>
              </a:rPr>
              <a:t>XX</a:t>
            </a:r>
            <a:r>
              <a:rPr lang="zh-CN" altLang="en-US" sz="1100" dirty="0" smtClean="0">
                <a:solidFill>
                  <a:schemeClr val="bg1"/>
                </a:solidFill>
                <a:latin typeface="微软雅黑" pitchFamily="34" charset="-122"/>
                <a:ea typeface="微软雅黑" pitchFamily="34" charset="-122"/>
              </a:rPr>
              <a:t>年级</a:t>
            </a:r>
            <a:r>
              <a:rPr lang="en-US" altLang="zh-CN" sz="1100" dirty="0" smtClean="0">
                <a:solidFill>
                  <a:schemeClr val="bg1"/>
                </a:solidFill>
                <a:latin typeface="微软雅黑" pitchFamily="34" charset="-122"/>
                <a:ea typeface="微软雅黑" pitchFamily="34" charset="-122"/>
              </a:rPr>
              <a:t>XX</a:t>
            </a:r>
            <a:r>
              <a:rPr lang="zh-CN" altLang="en-US" sz="1100" dirty="0" smtClean="0">
                <a:solidFill>
                  <a:schemeClr val="bg1"/>
                </a:solidFill>
                <a:latin typeface="微软雅黑" pitchFamily="34" charset="-122"/>
                <a:ea typeface="微软雅黑" pitchFamily="34" charset="-122"/>
              </a:rPr>
              <a:t>班        专业：美术学</a:t>
            </a:r>
            <a:endParaRPr lang="zh-CN" altLang="en-US" sz="1100" dirty="0">
              <a:solidFill>
                <a:schemeClr val="bg1"/>
              </a:solidFill>
              <a:latin typeface="微软雅黑" pitchFamily="34" charset="-122"/>
              <a:ea typeface="微软雅黑" pitchFamily="34" charset="-122"/>
            </a:endParaRPr>
          </a:p>
        </p:txBody>
      </p:sp>
      <p:sp>
        <p:nvSpPr>
          <p:cNvPr id="47" name="TextBox 46"/>
          <p:cNvSpPr txBox="1"/>
          <p:nvPr/>
        </p:nvSpPr>
        <p:spPr>
          <a:xfrm>
            <a:off x="3063116" y="3372067"/>
            <a:ext cx="3017769" cy="261610"/>
          </a:xfrm>
          <a:prstGeom prst="rect">
            <a:avLst/>
          </a:prstGeom>
          <a:noFill/>
        </p:spPr>
        <p:txBody>
          <a:bodyPr wrap="square" rtlCol="0">
            <a:spAutoFit/>
          </a:bodyPr>
          <a:lstStyle/>
          <a:p>
            <a:pPr algn="ctr"/>
            <a:r>
              <a:rPr lang="zh-CN" altLang="en-US" sz="1100" dirty="0" smtClean="0">
                <a:solidFill>
                  <a:schemeClr val="bg1"/>
                </a:solidFill>
                <a:latin typeface="微软雅黑" pitchFamily="34" charset="-122"/>
                <a:ea typeface="微软雅黑" pitchFamily="34" charset="-122"/>
              </a:rPr>
              <a:t>答辩人：</a:t>
            </a:r>
            <a:r>
              <a:rPr lang="zh-CN" altLang="en-US" sz="1100" dirty="0">
                <a:solidFill>
                  <a:schemeClr val="bg1"/>
                </a:solidFill>
                <a:latin typeface="微软雅黑" pitchFamily="34" charset="-122"/>
                <a:ea typeface="微软雅黑" pitchFamily="34" charset="-122"/>
              </a:rPr>
              <a:t>学生</a:t>
            </a:r>
            <a:r>
              <a:rPr lang="zh-CN" altLang="en-US" sz="1100" dirty="0" smtClean="0">
                <a:solidFill>
                  <a:schemeClr val="bg1"/>
                </a:solidFill>
                <a:latin typeface="微软雅黑" pitchFamily="34" charset="-122"/>
                <a:ea typeface="微软雅黑" pitchFamily="34" charset="-122"/>
              </a:rPr>
              <a:t>    导师：教授</a:t>
            </a:r>
            <a:endParaRPr lang="zh-CN" altLang="en-US" sz="1100" dirty="0">
              <a:solidFill>
                <a:schemeClr val="bg1"/>
              </a:solidFill>
              <a:latin typeface="微软雅黑" pitchFamily="34" charset="-122"/>
              <a:ea typeface="微软雅黑" pitchFamily="34" charset="-122"/>
            </a:endParaRPr>
          </a:p>
        </p:txBody>
      </p:sp>
      <p:grpSp>
        <p:nvGrpSpPr>
          <p:cNvPr id="31" name="组合 30"/>
          <p:cNvGrpSpPr/>
          <p:nvPr/>
        </p:nvGrpSpPr>
        <p:grpSpPr>
          <a:xfrm>
            <a:off x="6327053" y="4110384"/>
            <a:ext cx="1179076" cy="1178917"/>
            <a:chOff x="304800" y="673100"/>
            <a:chExt cx="4000500" cy="4000500"/>
          </a:xfrm>
          <a:effectLst>
            <a:outerShdw blurRad="444500" dist="254000" dir="8100000" algn="tr" rotWithShape="0">
              <a:prstClr val="black">
                <a:alpha val="50000"/>
              </a:prstClr>
            </a:outerShdw>
          </a:effectLst>
        </p:grpSpPr>
        <p:sp>
          <p:nvSpPr>
            <p:cNvPr id="32" name="同心圆 3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kern="0">
                <a:solidFill>
                  <a:sysClr val="windowText" lastClr="000000"/>
                </a:solidFill>
                <a:latin typeface="Calibri"/>
                <a:ea typeface="微软雅黑"/>
              </a:endParaRPr>
            </a:p>
          </p:txBody>
        </p:sp>
        <p:sp>
          <p:nvSpPr>
            <p:cNvPr id="33" name="椭圆 3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kern="0">
                <a:solidFill>
                  <a:sysClr val="window" lastClr="FFFFFF"/>
                </a:solidFill>
                <a:latin typeface="Calibri"/>
                <a:ea typeface="微软雅黑"/>
              </a:endParaRPr>
            </a:p>
          </p:txBody>
        </p:sp>
      </p:grpSp>
      <p:grpSp>
        <p:nvGrpSpPr>
          <p:cNvPr id="34" name="组合 33"/>
          <p:cNvGrpSpPr/>
          <p:nvPr/>
        </p:nvGrpSpPr>
        <p:grpSpPr>
          <a:xfrm>
            <a:off x="4758018" y="4605223"/>
            <a:ext cx="630120" cy="630035"/>
            <a:chOff x="304800" y="673100"/>
            <a:chExt cx="4000500" cy="4000500"/>
          </a:xfrm>
          <a:effectLst>
            <a:outerShdw blurRad="444500" dist="254000" dir="8100000" algn="tr" rotWithShape="0">
              <a:prstClr val="black">
                <a:alpha val="50000"/>
              </a:prstClr>
            </a:outerShdw>
          </a:effectLst>
        </p:grpSpPr>
        <p:sp>
          <p:nvSpPr>
            <p:cNvPr id="35" name="同心圆 3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36" name="椭圆 3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41" name="组合 40"/>
          <p:cNvGrpSpPr/>
          <p:nvPr/>
        </p:nvGrpSpPr>
        <p:grpSpPr>
          <a:xfrm>
            <a:off x="5436688" y="4920241"/>
            <a:ext cx="890364" cy="890244"/>
            <a:chOff x="304800" y="673100"/>
            <a:chExt cx="4000500" cy="4000500"/>
          </a:xfrm>
          <a:effectLst>
            <a:outerShdw blurRad="444500" dist="254000" dir="8100000" algn="tr" rotWithShape="0">
              <a:prstClr val="black">
                <a:alpha val="50000"/>
              </a:prstClr>
            </a:outerShdw>
          </a:effectLst>
        </p:grpSpPr>
        <p:sp>
          <p:nvSpPr>
            <p:cNvPr id="43" name="同心圆 42"/>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48" name="椭圆 4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49" name="组合 48"/>
          <p:cNvGrpSpPr/>
          <p:nvPr/>
        </p:nvGrpSpPr>
        <p:grpSpPr>
          <a:xfrm>
            <a:off x="7758789" y="4730422"/>
            <a:ext cx="685681" cy="685588"/>
            <a:chOff x="304800" y="673100"/>
            <a:chExt cx="4000500" cy="4000500"/>
          </a:xfrm>
          <a:effectLst>
            <a:outerShdw blurRad="444500" dist="2540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kern="0">
                <a:solidFill>
                  <a:sysClr val="windowText" lastClr="000000"/>
                </a:solidFill>
                <a:latin typeface="Calibri"/>
                <a:ea typeface="微软雅黑"/>
              </a:endParaRPr>
            </a:p>
          </p:txBody>
        </p:sp>
        <p:sp>
          <p:nvSpPr>
            <p:cNvPr id="51" name="椭圆 5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kern="0">
                <a:solidFill>
                  <a:sysClr val="window" lastClr="FFFFFF"/>
                </a:solidFill>
                <a:latin typeface="Calibri"/>
                <a:ea typeface="微软雅黑"/>
              </a:endParaRPr>
            </a:p>
          </p:txBody>
        </p:sp>
      </p:grpSp>
      <p:grpSp>
        <p:nvGrpSpPr>
          <p:cNvPr id="52" name="组合 51"/>
          <p:cNvGrpSpPr/>
          <p:nvPr/>
        </p:nvGrpSpPr>
        <p:grpSpPr>
          <a:xfrm>
            <a:off x="766440" y="5038934"/>
            <a:ext cx="588755" cy="588675"/>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54" name="椭圆 53"/>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55" name="组合 54"/>
          <p:cNvGrpSpPr/>
          <p:nvPr/>
        </p:nvGrpSpPr>
        <p:grpSpPr>
          <a:xfrm>
            <a:off x="3962506" y="4528456"/>
            <a:ext cx="252447" cy="252413"/>
            <a:chOff x="304800" y="673100"/>
            <a:chExt cx="4000500" cy="4000500"/>
          </a:xfrm>
          <a:effectLst>
            <a:outerShdw blurRad="444500" dist="254000" dir="8100000" algn="tr" rotWithShape="0">
              <a:prstClr val="black">
                <a:alpha val="50000"/>
              </a:prstClr>
            </a:outerShdw>
          </a:effectLst>
        </p:grpSpPr>
        <p:sp>
          <p:nvSpPr>
            <p:cNvPr id="56" name="同心圆 5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57" name="椭圆 56"/>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58" name="组合 57"/>
          <p:cNvGrpSpPr/>
          <p:nvPr/>
        </p:nvGrpSpPr>
        <p:grpSpPr>
          <a:xfrm>
            <a:off x="3181253" y="4325716"/>
            <a:ext cx="528983" cy="528912"/>
            <a:chOff x="304800" y="673100"/>
            <a:chExt cx="4000500" cy="4000500"/>
          </a:xfrm>
          <a:effectLst>
            <a:outerShdw blurRad="444500" dist="254000" dir="8100000" algn="tr" rotWithShape="0">
              <a:prstClr val="black">
                <a:alpha val="50000"/>
              </a:prstClr>
            </a:outerShdw>
          </a:effectLst>
        </p:grpSpPr>
        <p:sp>
          <p:nvSpPr>
            <p:cNvPr id="59" name="同心圆 5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60" name="椭圆 5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61" name="组合 60"/>
          <p:cNvGrpSpPr/>
          <p:nvPr/>
        </p:nvGrpSpPr>
        <p:grpSpPr>
          <a:xfrm>
            <a:off x="8463984" y="3830482"/>
            <a:ext cx="1179076" cy="1178917"/>
            <a:chOff x="304800" y="673100"/>
            <a:chExt cx="4000500" cy="4000500"/>
          </a:xfrm>
          <a:effectLst>
            <a:outerShdw blurRad="444500" dist="254000" dir="8100000" algn="tr" rotWithShape="0">
              <a:prstClr val="black">
                <a:alpha val="50000"/>
              </a:prstClr>
            </a:outerShdw>
          </a:effectLst>
        </p:grpSpPr>
        <p:sp>
          <p:nvSpPr>
            <p:cNvPr id="62" name="同心圆 6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kern="0">
                <a:solidFill>
                  <a:sysClr val="windowText" lastClr="000000"/>
                </a:solidFill>
                <a:latin typeface="Calibri"/>
                <a:ea typeface="微软雅黑"/>
              </a:endParaRPr>
            </a:p>
          </p:txBody>
        </p:sp>
        <p:sp>
          <p:nvSpPr>
            <p:cNvPr id="63" name="椭圆 6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kern="0">
                <a:solidFill>
                  <a:sysClr val="window" lastClr="FFFFFF"/>
                </a:solidFill>
                <a:latin typeface="Calibri"/>
                <a:ea typeface="微软雅黑"/>
              </a:endParaRPr>
            </a:p>
          </p:txBody>
        </p:sp>
      </p:grpSp>
      <p:grpSp>
        <p:nvGrpSpPr>
          <p:cNvPr id="64" name="组合 63"/>
          <p:cNvGrpSpPr/>
          <p:nvPr/>
        </p:nvGrpSpPr>
        <p:grpSpPr>
          <a:xfrm>
            <a:off x="4419626" y="4323810"/>
            <a:ext cx="223042" cy="223011"/>
            <a:chOff x="304800" y="673100"/>
            <a:chExt cx="4000500" cy="4000500"/>
          </a:xfrm>
          <a:effectLst>
            <a:outerShdw blurRad="444500" dist="254000" dir="8100000" algn="tr" rotWithShape="0">
              <a:prstClr val="black">
                <a:alpha val="50000"/>
              </a:prstClr>
            </a:outerShdw>
          </a:effectLst>
        </p:grpSpPr>
        <p:sp>
          <p:nvSpPr>
            <p:cNvPr id="65" name="同心圆 6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66" name="椭圆 65"/>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67" name="组合 66"/>
          <p:cNvGrpSpPr/>
          <p:nvPr/>
        </p:nvGrpSpPr>
        <p:grpSpPr>
          <a:xfrm>
            <a:off x="1943138" y="4704693"/>
            <a:ext cx="1179076" cy="1178917"/>
            <a:chOff x="304800" y="673100"/>
            <a:chExt cx="4000500" cy="4000500"/>
          </a:xfrm>
          <a:effectLst>
            <a:outerShdw blurRad="444500" dist="254000" dir="8100000" algn="tr" rotWithShape="0">
              <a:prstClr val="black">
                <a:alpha val="50000"/>
              </a:prstClr>
            </a:outerShdw>
          </a:effectLst>
        </p:grpSpPr>
        <p:sp>
          <p:nvSpPr>
            <p:cNvPr id="68" name="同心圆 67"/>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kern="0">
                <a:solidFill>
                  <a:sysClr val="windowText" lastClr="000000"/>
                </a:solidFill>
                <a:latin typeface="Calibri"/>
                <a:ea typeface="微软雅黑"/>
              </a:endParaRPr>
            </a:p>
          </p:txBody>
        </p:sp>
        <p:sp>
          <p:nvSpPr>
            <p:cNvPr id="69" name="椭圆 68"/>
            <p:cNvSpPr/>
            <p:nvPr/>
          </p:nvSpPr>
          <p:spPr>
            <a:xfrm>
              <a:off x="392112" y="760412"/>
              <a:ext cx="3825873" cy="3825873"/>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kern="0">
                <a:solidFill>
                  <a:sysClr val="window" lastClr="FFFFFF"/>
                </a:solidFill>
                <a:latin typeface="Calibri"/>
                <a:ea typeface="微软雅黑"/>
              </a:endParaRPr>
            </a:p>
          </p:txBody>
        </p:sp>
      </p:grpSp>
      <p:grpSp>
        <p:nvGrpSpPr>
          <p:cNvPr id="70" name="组合 69"/>
          <p:cNvGrpSpPr/>
          <p:nvPr/>
        </p:nvGrpSpPr>
        <p:grpSpPr>
          <a:xfrm>
            <a:off x="1275196" y="4605225"/>
            <a:ext cx="520102" cy="520031"/>
            <a:chOff x="304800" y="673100"/>
            <a:chExt cx="4000500" cy="4000500"/>
          </a:xfrm>
          <a:effectLst>
            <a:outerShdw blurRad="444500" dist="254000" dir="8100000" algn="tr" rotWithShape="0">
              <a:prstClr val="black">
                <a:alpha val="50000"/>
              </a:prstClr>
            </a:outerShdw>
          </a:effectLst>
        </p:grpSpPr>
        <p:sp>
          <p:nvSpPr>
            <p:cNvPr id="71" name="同心圆 7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72" name="椭圆 7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73" name="组合 72"/>
          <p:cNvGrpSpPr/>
          <p:nvPr/>
        </p:nvGrpSpPr>
        <p:grpSpPr>
          <a:xfrm>
            <a:off x="291078" y="4920242"/>
            <a:ext cx="316822" cy="316779"/>
            <a:chOff x="304800" y="673100"/>
            <a:chExt cx="4000500" cy="4000500"/>
          </a:xfrm>
          <a:effectLst>
            <a:outerShdw blurRad="444500" dist="254000" dir="8100000" algn="tr" rotWithShape="0">
              <a:prstClr val="black">
                <a:alpha val="50000"/>
              </a:prstClr>
            </a:outerShdw>
          </a:effectLst>
        </p:grpSpPr>
        <p:sp>
          <p:nvSpPr>
            <p:cNvPr id="74" name="同心圆 7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75" name="椭圆 74"/>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grpSp>
        <p:nvGrpSpPr>
          <p:cNvPr id="76" name="组合 75"/>
          <p:cNvGrpSpPr/>
          <p:nvPr/>
        </p:nvGrpSpPr>
        <p:grpSpPr>
          <a:xfrm>
            <a:off x="117144" y="4736991"/>
            <a:ext cx="158410" cy="158389"/>
            <a:chOff x="304800" y="673100"/>
            <a:chExt cx="4000500" cy="4000500"/>
          </a:xfrm>
          <a:effectLst>
            <a:outerShdw blurRad="444500" dist="254000" dir="8100000" algn="tr" rotWithShape="0">
              <a:prstClr val="black">
                <a:alpha val="50000"/>
              </a:prstClr>
            </a:outerShdw>
          </a:effectLst>
        </p:grpSpPr>
        <p:sp>
          <p:nvSpPr>
            <p:cNvPr id="77" name="同心圆 7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sp>
          <p:nvSpPr>
            <p:cNvPr id="78" name="椭圆 7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912">
                <a:defRPr/>
              </a:pPr>
              <a:endParaRPr lang="zh-CN" altLang="en-US" sz="1200" kern="0">
                <a:solidFill>
                  <a:sysClr val="windowText" lastClr="000000"/>
                </a:solidFill>
                <a:latin typeface="Calibri"/>
                <a:ea typeface="微软雅黑"/>
              </a:endParaRPr>
            </a:p>
          </p:txBody>
        </p:sp>
      </p:grpSp>
      <p:sp>
        <p:nvSpPr>
          <p:cNvPr id="79" name="矩形 78"/>
          <p:cNvSpPr/>
          <p:nvPr/>
        </p:nvSpPr>
        <p:spPr>
          <a:xfrm>
            <a:off x="2286000" y="3601566"/>
            <a:ext cx="4572000" cy="523220"/>
          </a:xfrm>
          <a:prstGeom prst="rect">
            <a:avLst/>
          </a:prstGeom>
        </p:spPr>
        <p:txBody>
          <a:bodyPr>
            <a:spAutoFit/>
          </a:bodyPr>
          <a:lstStyle/>
          <a:p>
            <a:pPr algn="ctr"/>
            <a:r>
              <a:rPr lang="en-US" altLang="zh-CN" sz="700" dirty="0">
                <a:solidFill>
                  <a:schemeClr val="bg1"/>
                </a:solidFill>
              </a:rPr>
              <a:t>Chinese  companies  will no longer remain in the hard stage and they </a:t>
            </a:r>
            <a:endParaRPr lang="en-US" altLang="zh-CN" sz="700" dirty="0" smtClean="0">
              <a:solidFill>
                <a:schemeClr val="bg1"/>
              </a:solidFill>
            </a:endParaRPr>
          </a:p>
          <a:p>
            <a:pPr algn="ctr"/>
            <a:r>
              <a:rPr lang="en-US" altLang="zh-CN" sz="700" dirty="0" smtClean="0">
                <a:solidFill>
                  <a:schemeClr val="bg1"/>
                </a:solidFill>
              </a:rPr>
              <a:t>are </a:t>
            </a:r>
            <a:r>
              <a:rPr lang="en-US" altLang="zh-CN" sz="700" dirty="0">
                <a:solidFill>
                  <a:schemeClr val="bg1"/>
                </a:solidFill>
              </a:rPr>
              <a:t>also promoting a culture Chinese  companies  will no </a:t>
            </a:r>
            <a:r>
              <a:rPr lang="en-US" altLang="zh-CN" sz="700" dirty="0" smtClean="0">
                <a:solidFill>
                  <a:schemeClr val="bg1"/>
                </a:solidFill>
              </a:rPr>
              <a:t>longer</a:t>
            </a:r>
          </a:p>
          <a:p>
            <a:pPr algn="ctr"/>
            <a:r>
              <a:rPr lang="en-US" altLang="zh-CN" sz="700" dirty="0" smtClean="0">
                <a:solidFill>
                  <a:schemeClr val="bg1"/>
                </a:solidFill>
              </a:rPr>
              <a:t> </a:t>
            </a:r>
            <a:r>
              <a:rPr lang="en-US" altLang="zh-CN" sz="700" dirty="0">
                <a:solidFill>
                  <a:schemeClr val="bg1"/>
                </a:solidFill>
              </a:rPr>
              <a:t>remain </a:t>
            </a:r>
            <a:r>
              <a:rPr lang="en-US" altLang="zh-CN" sz="700" dirty="0" smtClean="0">
                <a:solidFill>
                  <a:schemeClr val="bg1"/>
                </a:solidFill>
              </a:rPr>
              <a:t>in </a:t>
            </a:r>
            <a:r>
              <a:rPr lang="en-US" altLang="zh-CN" sz="700" dirty="0">
                <a:solidFill>
                  <a:schemeClr val="bg1"/>
                </a:solidFill>
              </a:rPr>
              <a:t>the hard stage and they </a:t>
            </a:r>
            <a:r>
              <a:rPr lang="en-US" altLang="zh-CN" sz="700" dirty="0" smtClean="0">
                <a:solidFill>
                  <a:schemeClr val="bg1"/>
                </a:solidFill>
              </a:rPr>
              <a:t>are </a:t>
            </a:r>
          </a:p>
          <a:p>
            <a:pPr algn="ctr"/>
            <a:r>
              <a:rPr lang="en-US" altLang="zh-CN" sz="700" dirty="0" smtClean="0">
                <a:solidFill>
                  <a:schemeClr val="bg1"/>
                </a:solidFill>
              </a:rPr>
              <a:t>also </a:t>
            </a:r>
            <a:r>
              <a:rPr lang="en-US" altLang="zh-CN" sz="700" dirty="0">
                <a:solidFill>
                  <a:schemeClr val="bg1"/>
                </a:solidFill>
              </a:rPr>
              <a:t>promoting a culture</a:t>
            </a:r>
          </a:p>
        </p:txBody>
      </p:sp>
    </p:spTree>
    <p:extLst>
      <p:ext uri="{BB962C8B-B14F-4D97-AF65-F5344CB8AC3E}">
        <p14:creationId xmlns:p14="http://schemas.microsoft.com/office/powerpoint/2010/main" val="1606090808"/>
      </p:ext>
    </p:extLst>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nodeType="withEffect">
                                  <p:stCondLst>
                                    <p:cond delay="0"/>
                                  </p:stCondLst>
                                  <p:childTnLst>
                                    <p:set>
                                      <p:cBhvr>
                                        <p:cTn id="16" dur="1" fill="hold">
                                          <p:stCondLst>
                                            <p:cond delay="0"/>
                                          </p:stCondLst>
                                        </p:cTn>
                                        <p:tgtEl>
                                          <p:spTgt spid="39"/>
                                        </p:tgtEl>
                                        <p:attrNameLst>
                                          <p:attrName>style.visibility</p:attrName>
                                        </p:attrNameLst>
                                      </p:cBhvr>
                                      <p:to>
                                        <p:strVal val="visible"/>
                                      </p:to>
                                    </p:set>
                                    <p:anim calcmode="lin" valueType="num">
                                      <p:cBhvr>
                                        <p:cTn id="17" dur="500" fill="hold"/>
                                        <p:tgtEl>
                                          <p:spTgt spid="39"/>
                                        </p:tgtEl>
                                        <p:attrNameLst>
                                          <p:attrName>ppt_w</p:attrName>
                                        </p:attrNameLst>
                                      </p:cBhvr>
                                      <p:tavLst>
                                        <p:tav tm="0">
                                          <p:val>
                                            <p:fltVal val="0"/>
                                          </p:val>
                                        </p:tav>
                                        <p:tav tm="100000">
                                          <p:val>
                                            <p:strVal val="#ppt_w"/>
                                          </p:val>
                                        </p:tav>
                                      </p:tavLst>
                                    </p:anim>
                                    <p:anim calcmode="lin" valueType="num">
                                      <p:cBhvr>
                                        <p:cTn id="18" dur="500" fill="hold"/>
                                        <p:tgtEl>
                                          <p:spTgt spid="39"/>
                                        </p:tgtEl>
                                        <p:attrNameLst>
                                          <p:attrName>ppt_h</p:attrName>
                                        </p:attrNameLst>
                                      </p:cBhvr>
                                      <p:tavLst>
                                        <p:tav tm="0">
                                          <p:val>
                                            <p:fltVal val="0"/>
                                          </p:val>
                                        </p:tav>
                                        <p:tav tm="100000">
                                          <p:val>
                                            <p:strVal val="#ppt_h"/>
                                          </p:val>
                                        </p:tav>
                                      </p:tavLst>
                                    </p:anim>
                                    <p:animEffect transition="in" filter="fade">
                                      <p:cBhvr>
                                        <p:cTn id="19" dur="500"/>
                                        <p:tgtEl>
                                          <p:spTgt spid="39"/>
                                        </p:tgtEl>
                                      </p:cBhvr>
                                    </p:animEffect>
                                  </p:childTnLst>
                                </p:cTn>
                              </p:par>
                              <p:par>
                                <p:cTn id="20" presetID="53" presetClass="entr" presetSubtype="16" fill="hold" nodeType="withEffect">
                                  <p:stCondLst>
                                    <p:cond delay="0"/>
                                  </p:stCondLst>
                                  <p:childTnLst>
                                    <p:set>
                                      <p:cBhvr>
                                        <p:cTn id="21" dur="1" fill="hold">
                                          <p:stCondLst>
                                            <p:cond delay="0"/>
                                          </p:stCondLst>
                                        </p:cTn>
                                        <p:tgtEl>
                                          <p:spTgt spid="40"/>
                                        </p:tgtEl>
                                        <p:attrNameLst>
                                          <p:attrName>style.visibility</p:attrName>
                                        </p:attrNameLst>
                                      </p:cBhvr>
                                      <p:to>
                                        <p:strVal val="visible"/>
                                      </p:to>
                                    </p:set>
                                    <p:anim calcmode="lin" valueType="num">
                                      <p:cBhvr>
                                        <p:cTn id="22" dur="500" fill="hold"/>
                                        <p:tgtEl>
                                          <p:spTgt spid="40"/>
                                        </p:tgtEl>
                                        <p:attrNameLst>
                                          <p:attrName>ppt_w</p:attrName>
                                        </p:attrNameLst>
                                      </p:cBhvr>
                                      <p:tavLst>
                                        <p:tav tm="0">
                                          <p:val>
                                            <p:fltVal val="0"/>
                                          </p:val>
                                        </p:tav>
                                        <p:tav tm="100000">
                                          <p:val>
                                            <p:strVal val="#ppt_w"/>
                                          </p:val>
                                        </p:tav>
                                      </p:tavLst>
                                    </p:anim>
                                    <p:anim calcmode="lin" valueType="num">
                                      <p:cBhvr>
                                        <p:cTn id="23" dur="500" fill="hold"/>
                                        <p:tgtEl>
                                          <p:spTgt spid="40"/>
                                        </p:tgtEl>
                                        <p:attrNameLst>
                                          <p:attrName>ppt_h</p:attrName>
                                        </p:attrNameLst>
                                      </p:cBhvr>
                                      <p:tavLst>
                                        <p:tav tm="0">
                                          <p:val>
                                            <p:fltVal val="0"/>
                                          </p:val>
                                        </p:tav>
                                        <p:tav tm="100000">
                                          <p:val>
                                            <p:strVal val="#ppt_h"/>
                                          </p:val>
                                        </p:tav>
                                      </p:tavLst>
                                    </p:anim>
                                    <p:animEffect transition="in" filter="fade">
                                      <p:cBhvr>
                                        <p:cTn id="24" dur="500"/>
                                        <p:tgtEl>
                                          <p:spTgt spid="40"/>
                                        </p:tgtEl>
                                      </p:cBhvr>
                                    </p:animEffect>
                                  </p:childTnLst>
                                </p:cTn>
                              </p:par>
                            </p:childTnLst>
                          </p:cTn>
                        </p:par>
                        <p:par>
                          <p:cTn id="25" fill="hold">
                            <p:stCondLst>
                              <p:cond delay="500"/>
                            </p:stCondLst>
                            <p:childTnLst>
                              <p:par>
                                <p:cTn id="26" presetID="2" presetClass="entr" presetSubtype="4" fill="hold" nodeType="afterEffect">
                                  <p:stCondLst>
                                    <p:cond delay="0"/>
                                  </p:stCondLst>
                                  <p:childTnLst>
                                    <p:set>
                                      <p:cBhvr>
                                        <p:cTn id="27" dur="1" fill="hold">
                                          <p:stCondLst>
                                            <p:cond delay="0"/>
                                          </p:stCondLst>
                                        </p:cTn>
                                        <p:tgtEl>
                                          <p:spTgt spid="38"/>
                                        </p:tgtEl>
                                        <p:attrNameLst>
                                          <p:attrName>style.visibility</p:attrName>
                                        </p:attrNameLst>
                                      </p:cBhvr>
                                      <p:to>
                                        <p:strVal val="visible"/>
                                      </p:to>
                                    </p:set>
                                    <p:anim calcmode="lin" valueType="num">
                                      <p:cBhvr additive="base">
                                        <p:cTn id="28" dur="500" fill="hold"/>
                                        <p:tgtEl>
                                          <p:spTgt spid="38"/>
                                        </p:tgtEl>
                                        <p:attrNameLst>
                                          <p:attrName>ppt_x</p:attrName>
                                        </p:attrNameLst>
                                      </p:cBhvr>
                                      <p:tavLst>
                                        <p:tav tm="0">
                                          <p:val>
                                            <p:strVal val="#ppt_x"/>
                                          </p:val>
                                        </p:tav>
                                        <p:tav tm="100000">
                                          <p:val>
                                            <p:strVal val="#ppt_x"/>
                                          </p:val>
                                        </p:tav>
                                      </p:tavLst>
                                    </p:anim>
                                    <p:anim calcmode="lin" valueType="num">
                                      <p:cBhvr additive="base">
                                        <p:cTn id="29" dur="500" fill="hold"/>
                                        <p:tgtEl>
                                          <p:spTgt spid="38"/>
                                        </p:tgtEl>
                                        <p:attrNameLst>
                                          <p:attrName>ppt_y</p:attrName>
                                        </p:attrNameLst>
                                      </p:cBhvr>
                                      <p:tavLst>
                                        <p:tav tm="0">
                                          <p:val>
                                            <p:strVal val="1+#ppt_h/2"/>
                                          </p:val>
                                        </p:tav>
                                        <p:tav tm="100000">
                                          <p:val>
                                            <p:strVal val="#ppt_y"/>
                                          </p:val>
                                        </p:tav>
                                      </p:tavLst>
                                    </p:anim>
                                  </p:childTnLst>
                                </p:cTn>
                              </p:par>
                            </p:childTnLst>
                          </p:cTn>
                        </p:par>
                        <p:par>
                          <p:cTn id="30" fill="hold">
                            <p:stCondLst>
                              <p:cond delay="1000"/>
                            </p:stCondLst>
                            <p:childTnLst>
                              <p:par>
                                <p:cTn id="31" presetID="63" presetClass="path" presetSubtype="0" accel="50000" decel="50000" fill="hold" nodeType="afterEffect">
                                  <p:stCondLst>
                                    <p:cond delay="0"/>
                                  </p:stCondLst>
                                  <p:childTnLst>
                                    <p:animMotion origin="layout" path="M -1.38889E-6 4.32099E-6 L 0.45 4.32099E-6 " pathEditMode="relative" rAng="0" ptsTypes="AA">
                                      <p:cBhvr>
                                        <p:cTn id="32" dur="1500" fill="hold"/>
                                        <p:tgtEl>
                                          <p:spTgt spid="40"/>
                                        </p:tgtEl>
                                        <p:attrNameLst>
                                          <p:attrName>ppt_x</p:attrName>
                                          <p:attrName>ppt_y</p:attrName>
                                        </p:attrNameLst>
                                      </p:cBhvr>
                                      <p:rCtr x="22500" y="0"/>
                                    </p:animMotion>
                                  </p:childTnLst>
                                </p:cTn>
                              </p:par>
                              <p:par>
                                <p:cTn id="33" presetID="63" presetClass="path" presetSubtype="0" accel="50000" decel="50000" fill="hold" nodeType="withEffect">
                                  <p:stCondLst>
                                    <p:cond delay="0"/>
                                  </p:stCondLst>
                                  <p:childTnLst>
                                    <p:animMotion origin="layout" path="M 3.05556E-6 4.32099E-6 L 0.29896 4.32099E-6 " pathEditMode="relative" rAng="0" ptsTypes="AA">
                                      <p:cBhvr>
                                        <p:cTn id="34" dur="1500" fill="hold"/>
                                        <p:tgtEl>
                                          <p:spTgt spid="39"/>
                                        </p:tgtEl>
                                        <p:attrNameLst>
                                          <p:attrName>ppt_x</p:attrName>
                                          <p:attrName>ppt_y</p:attrName>
                                        </p:attrNameLst>
                                      </p:cBhvr>
                                      <p:rCtr x="14948" y="0"/>
                                    </p:animMotion>
                                  </p:childTnLst>
                                </p:cTn>
                              </p:par>
                              <p:par>
                                <p:cTn id="35" presetID="63" presetClass="path" presetSubtype="0" accel="50000" decel="50000" fill="hold" nodeType="withEffect">
                                  <p:stCondLst>
                                    <p:cond delay="0"/>
                                  </p:stCondLst>
                                  <p:childTnLst>
                                    <p:animMotion origin="layout" path="M -3.33333E-6 4.32099E-6 L 0.14584 4.32099E-6 " pathEditMode="relative" rAng="0" ptsTypes="AA">
                                      <p:cBhvr>
                                        <p:cTn id="36" dur="1500" fill="hold"/>
                                        <p:tgtEl>
                                          <p:spTgt spid="3"/>
                                        </p:tgtEl>
                                        <p:attrNameLst>
                                          <p:attrName>ppt_x</p:attrName>
                                          <p:attrName>ppt_y</p:attrName>
                                        </p:attrNameLst>
                                      </p:cBhvr>
                                      <p:rCtr x="7292" y="0"/>
                                    </p:animMotion>
                                  </p:childTnLst>
                                </p:cTn>
                              </p:par>
                              <p:par>
                                <p:cTn id="37" presetID="63" presetClass="path" presetSubtype="0" accel="50000" decel="50000" fill="hold" nodeType="withEffect">
                                  <p:stCondLst>
                                    <p:cond delay="0"/>
                                  </p:stCondLst>
                                  <p:childTnLst>
                                    <p:animMotion origin="layout" path="M -2.5E-6 2.02961E-6 L 0.45729 2.02961E-6 " pathEditMode="relative" rAng="0" ptsTypes="AA">
                                      <p:cBhvr>
                                        <p:cTn id="38" dur="1500" fill="hold"/>
                                        <p:tgtEl>
                                          <p:spTgt spid="38"/>
                                        </p:tgtEl>
                                        <p:attrNameLst>
                                          <p:attrName>ppt_x</p:attrName>
                                          <p:attrName>ppt_y</p:attrName>
                                        </p:attrNameLst>
                                      </p:cBhvr>
                                      <p:rCtr x="22865" y="0"/>
                                    </p:animMotion>
                                  </p:childTnLst>
                                </p:cTn>
                              </p:par>
                            </p:childTnLst>
                          </p:cTn>
                        </p:par>
                        <p:par>
                          <p:cTn id="39" fill="hold">
                            <p:stCondLst>
                              <p:cond delay="2500"/>
                            </p:stCondLst>
                            <p:childTnLst>
                              <p:par>
                                <p:cTn id="40" presetID="2" presetClass="exit" presetSubtype="4" fill="hold" nodeType="afterEffect">
                                  <p:stCondLst>
                                    <p:cond delay="0"/>
                                  </p:stCondLst>
                                  <p:childTnLst>
                                    <p:anim calcmode="lin" valueType="num">
                                      <p:cBhvr additive="base">
                                        <p:cTn id="41" dur="500"/>
                                        <p:tgtEl>
                                          <p:spTgt spid="38"/>
                                        </p:tgtEl>
                                        <p:attrNameLst>
                                          <p:attrName>ppt_x</p:attrName>
                                        </p:attrNameLst>
                                      </p:cBhvr>
                                      <p:tavLst>
                                        <p:tav tm="0">
                                          <p:val>
                                            <p:strVal val="ppt_x"/>
                                          </p:val>
                                        </p:tav>
                                        <p:tav tm="100000">
                                          <p:val>
                                            <p:strVal val="ppt_x"/>
                                          </p:val>
                                        </p:tav>
                                      </p:tavLst>
                                    </p:anim>
                                    <p:anim calcmode="lin" valueType="num">
                                      <p:cBhvr additive="base">
                                        <p:cTn id="42" dur="500"/>
                                        <p:tgtEl>
                                          <p:spTgt spid="38"/>
                                        </p:tgtEl>
                                        <p:attrNameLst>
                                          <p:attrName>ppt_y</p:attrName>
                                        </p:attrNameLst>
                                      </p:cBhvr>
                                      <p:tavLst>
                                        <p:tav tm="0">
                                          <p:val>
                                            <p:strVal val="ppt_y"/>
                                          </p:val>
                                        </p:tav>
                                        <p:tav tm="100000">
                                          <p:val>
                                            <p:strVal val="1+ppt_h/2"/>
                                          </p:val>
                                        </p:tav>
                                      </p:tavLst>
                                    </p:anim>
                                    <p:set>
                                      <p:cBhvr>
                                        <p:cTn id="43" dur="1" fill="hold">
                                          <p:stCondLst>
                                            <p:cond delay="499"/>
                                          </p:stCondLst>
                                        </p:cTn>
                                        <p:tgtEl>
                                          <p:spTgt spid="38"/>
                                        </p:tgtEl>
                                        <p:attrNameLst>
                                          <p:attrName>style.visibility</p:attrName>
                                        </p:attrNameLst>
                                      </p:cBhvr>
                                      <p:to>
                                        <p:strVal val="hidden"/>
                                      </p:to>
                                    </p:set>
                                  </p:childTnLst>
                                </p:cTn>
                              </p:par>
                            </p:childTnLst>
                          </p:cTn>
                        </p:par>
                        <p:par>
                          <p:cTn id="44" fill="hold">
                            <p:stCondLst>
                              <p:cond delay="3000"/>
                            </p:stCondLst>
                            <p:childTnLst>
                              <p:par>
                                <p:cTn id="45" presetID="16" presetClass="entr" presetSubtype="37" fill="hold" grpId="0" nodeType="afterEffect">
                                  <p:stCondLst>
                                    <p:cond delay="0"/>
                                  </p:stCondLst>
                                  <p:childTnLst>
                                    <p:set>
                                      <p:cBhvr>
                                        <p:cTn id="46" dur="1" fill="hold">
                                          <p:stCondLst>
                                            <p:cond delay="0"/>
                                          </p:stCondLst>
                                        </p:cTn>
                                        <p:tgtEl>
                                          <p:spTgt spid="45"/>
                                        </p:tgtEl>
                                        <p:attrNameLst>
                                          <p:attrName>style.visibility</p:attrName>
                                        </p:attrNameLst>
                                      </p:cBhvr>
                                      <p:to>
                                        <p:strVal val="visible"/>
                                      </p:to>
                                    </p:set>
                                    <p:animEffect transition="in" filter="barn(outVertical)">
                                      <p:cBhvr>
                                        <p:cTn id="47" dur="500"/>
                                        <p:tgtEl>
                                          <p:spTgt spid="45"/>
                                        </p:tgtEl>
                                      </p:cBhvr>
                                    </p:animEffect>
                                  </p:childTnLst>
                                </p:cTn>
                              </p:par>
                            </p:childTnLst>
                          </p:cTn>
                        </p:par>
                        <p:par>
                          <p:cTn id="48" fill="hold">
                            <p:stCondLst>
                              <p:cond delay="3500"/>
                            </p:stCondLst>
                            <p:childTnLst>
                              <p:par>
                                <p:cTn id="49" presetID="41" presetClass="entr" presetSubtype="0" fill="hold" grpId="0" nodeType="afterEffect">
                                  <p:stCondLst>
                                    <p:cond delay="0"/>
                                  </p:stCondLst>
                                  <p:iterate type="lt">
                                    <p:tmPct val="10000"/>
                                  </p:iterate>
                                  <p:childTnLst>
                                    <p:set>
                                      <p:cBhvr>
                                        <p:cTn id="50" dur="1" fill="hold">
                                          <p:stCondLst>
                                            <p:cond delay="0"/>
                                          </p:stCondLst>
                                        </p:cTn>
                                        <p:tgtEl>
                                          <p:spTgt spid="25"/>
                                        </p:tgtEl>
                                        <p:attrNameLst>
                                          <p:attrName>style.visibility</p:attrName>
                                        </p:attrNameLst>
                                      </p:cBhvr>
                                      <p:to>
                                        <p:strVal val="visible"/>
                                      </p:to>
                                    </p:set>
                                    <p:anim calcmode="lin" valueType="num">
                                      <p:cBhvr>
                                        <p:cTn id="51"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52" dur="500" fill="hold"/>
                                        <p:tgtEl>
                                          <p:spTgt spid="25"/>
                                        </p:tgtEl>
                                        <p:attrNameLst>
                                          <p:attrName>ppt_y</p:attrName>
                                        </p:attrNameLst>
                                      </p:cBhvr>
                                      <p:tavLst>
                                        <p:tav tm="0">
                                          <p:val>
                                            <p:strVal val="#ppt_y"/>
                                          </p:val>
                                        </p:tav>
                                        <p:tav tm="100000">
                                          <p:val>
                                            <p:strVal val="#ppt_y"/>
                                          </p:val>
                                        </p:tav>
                                      </p:tavLst>
                                    </p:anim>
                                    <p:anim calcmode="lin" valueType="num">
                                      <p:cBhvr>
                                        <p:cTn id="53"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54"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55" dur="500" tmFilter="0,0; .5, 1; 1, 1"/>
                                        <p:tgtEl>
                                          <p:spTgt spid="25"/>
                                        </p:tgtEl>
                                      </p:cBhvr>
                                    </p:animEffect>
                                  </p:childTnLst>
                                </p:cTn>
                              </p:par>
                            </p:childTnLst>
                          </p:cTn>
                        </p:par>
                        <p:par>
                          <p:cTn id="56" fill="hold">
                            <p:stCondLst>
                              <p:cond delay="4450"/>
                            </p:stCondLst>
                            <p:childTnLst>
                              <p:par>
                                <p:cTn id="57" presetID="22" presetClass="entr" presetSubtype="1"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Effect transition="in" filter="wipe(up)">
                                      <p:cBhvr>
                                        <p:cTn id="59" dur="500"/>
                                        <p:tgtEl>
                                          <p:spTgt spid="46"/>
                                        </p:tgtEl>
                                      </p:cBhvr>
                                    </p:animEffect>
                                  </p:childTnLst>
                                </p:cTn>
                              </p:par>
                            </p:childTnLst>
                          </p:cTn>
                        </p:par>
                        <p:par>
                          <p:cTn id="60" fill="hold">
                            <p:stCondLst>
                              <p:cond delay="4950"/>
                            </p:stCondLst>
                            <p:childTnLst>
                              <p:par>
                                <p:cTn id="61" presetID="22" presetClass="entr" presetSubtype="1" fill="hold" grpId="0" nodeType="afterEffect">
                                  <p:stCondLst>
                                    <p:cond delay="0"/>
                                  </p:stCondLst>
                                  <p:childTnLst>
                                    <p:set>
                                      <p:cBhvr>
                                        <p:cTn id="62" dur="1" fill="hold">
                                          <p:stCondLst>
                                            <p:cond delay="0"/>
                                          </p:stCondLst>
                                        </p:cTn>
                                        <p:tgtEl>
                                          <p:spTgt spid="47"/>
                                        </p:tgtEl>
                                        <p:attrNameLst>
                                          <p:attrName>style.visibility</p:attrName>
                                        </p:attrNameLst>
                                      </p:cBhvr>
                                      <p:to>
                                        <p:strVal val="visible"/>
                                      </p:to>
                                    </p:set>
                                    <p:animEffect transition="in" filter="wipe(up)">
                                      <p:cBhvr>
                                        <p:cTn id="63" dur="500"/>
                                        <p:tgtEl>
                                          <p:spTgt spid="47"/>
                                        </p:tgtEl>
                                      </p:cBhvr>
                                    </p:animEffect>
                                  </p:childTnLst>
                                </p:cTn>
                              </p:par>
                            </p:childTnLst>
                          </p:cTn>
                        </p:par>
                        <p:par>
                          <p:cTn id="64" fill="hold">
                            <p:stCondLst>
                              <p:cond delay="5450"/>
                            </p:stCondLst>
                            <p:childTnLst>
                              <p:par>
                                <p:cTn id="65" presetID="10" presetClass="entr" presetSubtype="0" fill="hold" grpId="0" nodeType="afterEffect">
                                  <p:stCondLst>
                                    <p:cond delay="0"/>
                                  </p:stCondLst>
                                  <p:childTnLst>
                                    <p:set>
                                      <p:cBhvr>
                                        <p:cTn id="66" dur="1" fill="hold">
                                          <p:stCondLst>
                                            <p:cond delay="0"/>
                                          </p:stCondLst>
                                        </p:cTn>
                                        <p:tgtEl>
                                          <p:spTgt spid="79"/>
                                        </p:tgtEl>
                                        <p:attrNameLst>
                                          <p:attrName>style.visibility</p:attrName>
                                        </p:attrNameLst>
                                      </p:cBhvr>
                                      <p:to>
                                        <p:strVal val="visible"/>
                                      </p:to>
                                    </p:set>
                                    <p:animEffect transition="in" filter="fade">
                                      <p:cBhvr>
                                        <p:cTn id="67" dur="500"/>
                                        <p:tgtEl>
                                          <p:spTgt spid="79"/>
                                        </p:tgtEl>
                                      </p:cBhvr>
                                    </p:animEffect>
                                  </p:childTnLst>
                                </p:cTn>
                              </p:par>
                            </p:childTnLst>
                          </p:cTn>
                        </p:par>
                        <p:par>
                          <p:cTn id="68" fill="hold">
                            <p:stCondLst>
                              <p:cond delay="5950"/>
                            </p:stCondLst>
                            <p:childTnLst>
                              <p:par>
                                <p:cTn id="69" presetID="23" presetClass="entr" presetSubtype="528" fill="hold" nodeType="afterEffect">
                                  <p:stCondLst>
                                    <p:cond delay="0"/>
                                  </p:stCondLst>
                                  <p:childTnLst>
                                    <p:set>
                                      <p:cBhvr>
                                        <p:cTn id="70" dur="1" fill="hold">
                                          <p:stCondLst>
                                            <p:cond delay="0"/>
                                          </p:stCondLst>
                                        </p:cTn>
                                        <p:tgtEl>
                                          <p:spTgt spid="31"/>
                                        </p:tgtEl>
                                        <p:attrNameLst>
                                          <p:attrName>style.visibility</p:attrName>
                                        </p:attrNameLst>
                                      </p:cBhvr>
                                      <p:to>
                                        <p:strVal val="visible"/>
                                      </p:to>
                                    </p:set>
                                    <p:anim calcmode="lin" valueType="num">
                                      <p:cBhvr>
                                        <p:cTn id="71" dur="500" fill="hold"/>
                                        <p:tgtEl>
                                          <p:spTgt spid="31"/>
                                        </p:tgtEl>
                                        <p:attrNameLst>
                                          <p:attrName>ppt_w</p:attrName>
                                        </p:attrNameLst>
                                      </p:cBhvr>
                                      <p:tavLst>
                                        <p:tav tm="0">
                                          <p:val>
                                            <p:fltVal val="0"/>
                                          </p:val>
                                        </p:tav>
                                        <p:tav tm="100000">
                                          <p:val>
                                            <p:strVal val="#ppt_w"/>
                                          </p:val>
                                        </p:tav>
                                      </p:tavLst>
                                    </p:anim>
                                    <p:anim calcmode="lin" valueType="num">
                                      <p:cBhvr>
                                        <p:cTn id="72" dur="500" fill="hold"/>
                                        <p:tgtEl>
                                          <p:spTgt spid="31"/>
                                        </p:tgtEl>
                                        <p:attrNameLst>
                                          <p:attrName>ppt_h</p:attrName>
                                        </p:attrNameLst>
                                      </p:cBhvr>
                                      <p:tavLst>
                                        <p:tav tm="0">
                                          <p:val>
                                            <p:fltVal val="0"/>
                                          </p:val>
                                        </p:tav>
                                        <p:tav tm="100000">
                                          <p:val>
                                            <p:strVal val="#ppt_h"/>
                                          </p:val>
                                        </p:tav>
                                      </p:tavLst>
                                    </p:anim>
                                    <p:anim calcmode="lin" valueType="num">
                                      <p:cBhvr>
                                        <p:cTn id="73" dur="500" fill="hold"/>
                                        <p:tgtEl>
                                          <p:spTgt spid="31"/>
                                        </p:tgtEl>
                                        <p:attrNameLst>
                                          <p:attrName>ppt_x</p:attrName>
                                        </p:attrNameLst>
                                      </p:cBhvr>
                                      <p:tavLst>
                                        <p:tav tm="0">
                                          <p:val>
                                            <p:fltVal val="0.5"/>
                                          </p:val>
                                        </p:tav>
                                        <p:tav tm="100000">
                                          <p:val>
                                            <p:strVal val="#ppt_x"/>
                                          </p:val>
                                        </p:tav>
                                      </p:tavLst>
                                    </p:anim>
                                    <p:anim calcmode="lin" valueType="num">
                                      <p:cBhvr>
                                        <p:cTn id="74" dur="500" fill="hold"/>
                                        <p:tgtEl>
                                          <p:spTgt spid="31"/>
                                        </p:tgtEl>
                                        <p:attrNameLst>
                                          <p:attrName>ppt_y</p:attrName>
                                        </p:attrNameLst>
                                      </p:cBhvr>
                                      <p:tavLst>
                                        <p:tav tm="0">
                                          <p:val>
                                            <p:fltVal val="0.5"/>
                                          </p:val>
                                        </p:tav>
                                        <p:tav tm="100000">
                                          <p:val>
                                            <p:strVal val="#ppt_y"/>
                                          </p:val>
                                        </p:tav>
                                      </p:tavLst>
                                    </p:anim>
                                  </p:childTnLst>
                                </p:cTn>
                              </p:par>
                              <p:par>
                                <p:cTn id="75" presetID="23" presetClass="entr" presetSubtype="528" fill="hold" nodeType="withEffect">
                                  <p:stCondLst>
                                    <p:cond delay="300"/>
                                  </p:stCondLst>
                                  <p:childTnLst>
                                    <p:set>
                                      <p:cBhvr>
                                        <p:cTn id="76" dur="1" fill="hold">
                                          <p:stCondLst>
                                            <p:cond delay="0"/>
                                          </p:stCondLst>
                                        </p:cTn>
                                        <p:tgtEl>
                                          <p:spTgt spid="34"/>
                                        </p:tgtEl>
                                        <p:attrNameLst>
                                          <p:attrName>style.visibility</p:attrName>
                                        </p:attrNameLst>
                                      </p:cBhvr>
                                      <p:to>
                                        <p:strVal val="visible"/>
                                      </p:to>
                                    </p:set>
                                    <p:anim calcmode="lin" valueType="num">
                                      <p:cBhvr>
                                        <p:cTn id="77" dur="500" fill="hold"/>
                                        <p:tgtEl>
                                          <p:spTgt spid="34"/>
                                        </p:tgtEl>
                                        <p:attrNameLst>
                                          <p:attrName>ppt_w</p:attrName>
                                        </p:attrNameLst>
                                      </p:cBhvr>
                                      <p:tavLst>
                                        <p:tav tm="0">
                                          <p:val>
                                            <p:fltVal val="0"/>
                                          </p:val>
                                        </p:tav>
                                        <p:tav tm="100000">
                                          <p:val>
                                            <p:strVal val="#ppt_w"/>
                                          </p:val>
                                        </p:tav>
                                      </p:tavLst>
                                    </p:anim>
                                    <p:anim calcmode="lin" valueType="num">
                                      <p:cBhvr>
                                        <p:cTn id="78" dur="500" fill="hold"/>
                                        <p:tgtEl>
                                          <p:spTgt spid="34"/>
                                        </p:tgtEl>
                                        <p:attrNameLst>
                                          <p:attrName>ppt_h</p:attrName>
                                        </p:attrNameLst>
                                      </p:cBhvr>
                                      <p:tavLst>
                                        <p:tav tm="0">
                                          <p:val>
                                            <p:fltVal val="0"/>
                                          </p:val>
                                        </p:tav>
                                        <p:tav tm="100000">
                                          <p:val>
                                            <p:strVal val="#ppt_h"/>
                                          </p:val>
                                        </p:tav>
                                      </p:tavLst>
                                    </p:anim>
                                    <p:anim calcmode="lin" valueType="num">
                                      <p:cBhvr>
                                        <p:cTn id="79" dur="500" fill="hold"/>
                                        <p:tgtEl>
                                          <p:spTgt spid="34"/>
                                        </p:tgtEl>
                                        <p:attrNameLst>
                                          <p:attrName>ppt_x</p:attrName>
                                        </p:attrNameLst>
                                      </p:cBhvr>
                                      <p:tavLst>
                                        <p:tav tm="0">
                                          <p:val>
                                            <p:fltVal val="0.5"/>
                                          </p:val>
                                        </p:tav>
                                        <p:tav tm="100000">
                                          <p:val>
                                            <p:strVal val="#ppt_x"/>
                                          </p:val>
                                        </p:tav>
                                      </p:tavLst>
                                    </p:anim>
                                    <p:anim calcmode="lin" valueType="num">
                                      <p:cBhvr>
                                        <p:cTn id="80" dur="500" fill="hold"/>
                                        <p:tgtEl>
                                          <p:spTgt spid="34"/>
                                        </p:tgtEl>
                                        <p:attrNameLst>
                                          <p:attrName>ppt_y</p:attrName>
                                        </p:attrNameLst>
                                      </p:cBhvr>
                                      <p:tavLst>
                                        <p:tav tm="0">
                                          <p:val>
                                            <p:fltVal val="0.5"/>
                                          </p:val>
                                        </p:tav>
                                        <p:tav tm="100000">
                                          <p:val>
                                            <p:strVal val="#ppt_y"/>
                                          </p:val>
                                        </p:tav>
                                      </p:tavLst>
                                    </p:anim>
                                  </p:childTnLst>
                                </p:cTn>
                              </p:par>
                              <p:par>
                                <p:cTn id="81" presetID="23" presetClass="entr" presetSubtype="528" fill="hold" nodeType="withEffect">
                                  <p:stCondLst>
                                    <p:cond delay="700"/>
                                  </p:stCondLst>
                                  <p:childTnLst>
                                    <p:set>
                                      <p:cBhvr>
                                        <p:cTn id="82" dur="1" fill="hold">
                                          <p:stCondLst>
                                            <p:cond delay="0"/>
                                          </p:stCondLst>
                                        </p:cTn>
                                        <p:tgtEl>
                                          <p:spTgt spid="41"/>
                                        </p:tgtEl>
                                        <p:attrNameLst>
                                          <p:attrName>style.visibility</p:attrName>
                                        </p:attrNameLst>
                                      </p:cBhvr>
                                      <p:to>
                                        <p:strVal val="visible"/>
                                      </p:to>
                                    </p:set>
                                    <p:anim calcmode="lin" valueType="num">
                                      <p:cBhvr>
                                        <p:cTn id="83" dur="500" fill="hold"/>
                                        <p:tgtEl>
                                          <p:spTgt spid="41"/>
                                        </p:tgtEl>
                                        <p:attrNameLst>
                                          <p:attrName>ppt_w</p:attrName>
                                        </p:attrNameLst>
                                      </p:cBhvr>
                                      <p:tavLst>
                                        <p:tav tm="0">
                                          <p:val>
                                            <p:fltVal val="0"/>
                                          </p:val>
                                        </p:tav>
                                        <p:tav tm="100000">
                                          <p:val>
                                            <p:strVal val="#ppt_w"/>
                                          </p:val>
                                        </p:tav>
                                      </p:tavLst>
                                    </p:anim>
                                    <p:anim calcmode="lin" valueType="num">
                                      <p:cBhvr>
                                        <p:cTn id="84" dur="500" fill="hold"/>
                                        <p:tgtEl>
                                          <p:spTgt spid="41"/>
                                        </p:tgtEl>
                                        <p:attrNameLst>
                                          <p:attrName>ppt_h</p:attrName>
                                        </p:attrNameLst>
                                      </p:cBhvr>
                                      <p:tavLst>
                                        <p:tav tm="0">
                                          <p:val>
                                            <p:fltVal val="0"/>
                                          </p:val>
                                        </p:tav>
                                        <p:tav tm="100000">
                                          <p:val>
                                            <p:strVal val="#ppt_h"/>
                                          </p:val>
                                        </p:tav>
                                      </p:tavLst>
                                    </p:anim>
                                    <p:anim calcmode="lin" valueType="num">
                                      <p:cBhvr>
                                        <p:cTn id="85" dur="500" fill="hold"/>
                                        <p:tgtEl>
                                          <p:spTgt spid="41"/>
                                        </p:tgtEl>
                                        <p:attrNameLst>
                                          <p:attrName>ppt_x</p:attrName>
                                        </p:attrNameLst>
                                      </p:cBhvr>
                                      <p:tavLst>
                                        <p:tav tm="0">
                                          <p:val>
                                            <p:fltVal val="0.5"/>
                                          </p:val>
                                        </p:tav>
                                        <p:tav tm="100000">
                                          <p:val>
                                            <p:strVal val="#ppt_x"/>
                                          </p:val>
                                        </p:tav>
                                      </p:tavLst>
                                    </p:anim>
                                    <p:anim calcmode="lin" valueType="num">
                                      <p:cBhvr>
                                        <p:cTn id="86" dur="500" fill="hold"/>
                                        <p:tgtEl>
                                          <p:spTgt spid="41"/>
                                        </p:tgtEl>
                                        <p:attrNameLst>
                                          <p:attrName>ppt_y</p:attrName>
                                        </p:attrNameLst>
                                      </p:cBhvr>
                                      <p:tavLst>
                                        <p:tav tm="0">
                                          <p:val>
                                            <p:fltVal val="0.5"/>
                                          </p:val>
                                        </p:tav>
                                        <p:tav tm="100000">
                                          <p:val>
                                            <p:strVal val="#ppt_y"/>
                                          </p:val>
                                        </p:tav>
                                      </p:tavLst>
                                    </p:anim>
                                  </p:childTnLst>
                                </p:cTn>
                              </p:par>
                              <p:par>
                                <p:cTn id="87" presetID="23" presetClass="entr" presetSubtype="528" fill="hold" nodeType="withEffect">
                                  <p:stCondLst>
                                    <p:cond delay="300"/>
                                  </p:stCondLst>
                                  <p:childTnLst>
                                    <p:set>
                                      <p:cBhvr>
                                        <p:cTn id="88" dur="1" fill="hold">
                                          <p:stCondLst>
                                            <p:cond delay="0"/>
                                          </p:stCondLst>
                                        </p:cTn>
                                        <p:tgtEl>
                                          <p:spTgt spid="49"/>
                                        </p:tgtEl>
                                        <p:attrNameLst>
                                          <p:attrName>style.visibility</p:attrName>
                                        </p:attrNameLst>
                                      </p:cBhvr>
                                      <p:to>
                                        <p:strVal val="visible"/>
                                      </p:to>
                                    </p:set>
                                    <p:anim calcmode="lin" valueType="num">
                                      <p:cBhvr>
                                        <p:cTn id="89" dur="500" fill="hold"/>
                                        <p:tgtEl>
                                          <p:spTgt spid="49"/>
                                        </p:tgtEl>
                                        <p:attrNameLst>
                                          <p:attrName>ppt_w</p:attrName>
                                        </p:attrNameLst>
                                      </p:cBhvr>
                                      <p:tavLst>
                                        <p:tav tm="0">
                                          <p:val>
                                            <p:fltVal val="0"/>
                                          </p:val>
                                        </p:tav>
                                        <p:tav tm="100000">
                                          <p:val>
                                            <p:strVal val="#ppt_w"/>
                                          </p:val>
                                        </p:tav>
                                      </p:tavLst>
                                    </p:anim>
                                    <p:anim calcmode="lin" valueType="num">
                                      <p:cBhvr>
                                        <p:cTn id="90" dur="500" fill="hold"/>
                                        <p:tgtEl>
                                          <p:spTgt spid="49"/>
                                        </p:tgtEl>
                                        <p:attrNameLst>
                                          <p:attrName>ppt_h</p:attrName>
                                        </p:attrNameLst>
                                      </p:cBhvr>
                                      <p:tavLst>
                                        <p:tav tm="0">
                                          <p:val>
                                            <p:fltVal val="0"/>
                                          </p:val>
                                        </p:tav>
                                        <p:tav tm="100000">
                                          <p:val>
                                            <p:strVal val="#ppt_h"/>
                                          </p:val>
                                        </p:tav>
                                      </p:tavLst>
                                    </p:anim>
                                    <p:anim calcmode="lin" valueType="num">
                                      <p:cBhvr>
                                        <p:cTn id="91" dur="500" fill="hold"/>
                                        <p:tgtEl>
                                          <p:spTgt spid="49"/>
                                        </p:tgtEl>
                                        <p:attrNameLst>
                                          <p:attrName>ppt_x</p:attrName>
                                        </p:attrNameLst>
                                      </p:cBhvr>
                                      <p:tavLst>
                                        <p:tav tm="0">
                                          <p:val>
                                            <p:fltVal val="0.5"/>
                                          </p:val>
                                        </p:tav>
                                        <p:tav tm="100000">
                                          <p:val>
                                            <p:strVal val="#ppt_x"/>
                                          </p:val>
                                        </p:tav>
                                      </p:tavLst>
                                    </p:anim>
                                    <p:anim calcmode="lin" valueType="num">
                                      <p:cBhvr>
                                        <p:cTn id="92" dur="500" fill="hold"/>
                                        <p:tgtEl>
                                          <p:spTgt spid="49"/>
                                        </p:tgtEl>
                                        <p:attrNameLst>
                                          <p:attrName>ppt_y</p:attrName>
                                        </p:attrNameLst>
                                      </p:cBhvr>
                                      <p:tavLst>
                                        <p:tav tm="0">
                                          <p:val>
                                            <p:fltVal val="0.5"/>
                                          </p:val>
                                        </p:tav>
                                        <p:tav tm="100000">
                                          <p:val>
                                            <p:strVal val="#ppt_y"/>
                                          </p:val>
                                        </p:tav>
                                      </p:tavLst>
                                    </p:anim>
                                  </p:childTnLst>
                                </p:cTn>
                              </p:par>
                              <p:par>
                                <p:cTn id="93" presetID="23" presetClass="entr" presetSubtype="528" fill="hold" nodeType="withEffect">
                                  <p:stCondLst>
                                    <p:cond delay="100"/>
                                  </p:stCondLst>
                                  <p:childTnLst>
                                    <p:set>
                                      <p:cBhvr>
                                        <p:cTn id="94" dur="1" fill="hold">
                                          <p:stCondLst>
                                            <p:cond delay="0"/>
                                          </p:stCondLst>
                                        </p:cTn>
                                        <p:tgtEl>
                                          <p:spTgt spid="52"/>
                                        </p:tgtEl>
                                        <p:attrNameLst>
                                          <p:attrName>style.visibility</p:attrName>
                                        </p:attrNameLst>
                                      </p:cBhvr>
                                      <p:to>
                                        <p:strVal val="visible"/>
                                      </p:to>
                                    </p:set>
                                    <p:anim calcmode="lin" valueType="num">
                                      <p:cBhvr>
                                        <p:cTn id="95" dur="500" fill="hold"/>
                                        <p:tgtEl>
                                          <p:spTgt spid="52"/>
                                        </p:tgtEl>
                                        <p:attrNameLst>
                                          <p:attrName>ppt_w</p:attrName>
                                        </p:attrNameLst>
                                      </p:cBhvr>
                                      <p:tavLst>
                                        <p:tav tm="0">
                                          <p:val>
                                            <p:fltVal val="0"/>
                                          </p:val>
                                        </p:tav>
                                        <p:tav tm="100000">
                                          <p:val>
                                            <p:strVal val="#ppt_w"/>
                                          </p:val>
                                        </p:tav>
                                      </p:tavLst>
                                    </p:anim>
                                    <p:anim calcmode="lin" valueType="num">
                                      <p:cBhvr>
                                        <p:cTn id="96" dur="500" fill="hold"/>
                                        <p:tgtEl>
                                          <p:spTgt spid="52"/>
                                        </p:tgtEl>
                                        <p:attrNameLst>
                                          <p:attrName>ppt_h</p:attrName>
                                        </p:attrNameLst>
                                      </p:cBhvr>
                                      <p:tavLst>
                                        <p:tav tm="0">
                                          <p:val>
                                            <p:fltVal val="0"/>
                                          </p:val>
                                        </p:tav>
                                        <p:tav tm="100000">
                                          <p:val>
                                            <p:strVal val="#ppt_h"/>
                                          </p:val>
                                        </p:tav>
                                      </p:tavLst>
                                    </p:anim>
                                    <p:anim calcmode="lin" valueType="num">
                                      <p:cBhvr>
                                        <p:cTn id="97" dur="500" fill="hold"/>
                                        <p:tgtEl>
                                          <p:spTgt spid="52"/>
                                        </p:tgtEl>
                                        <p:attrNameLst>
                                          <p:attrName>ppt_x</p:attrName>
                                        </p:attrNameLst>
                                      </p:cBhvr>
                                      <p:tavLst>
                                        <p:tav tm="0">
                                          <p:val>
                                            <p:fltVal val="0.5"/>
                                          </p:val>
                                        </p:tav>
                                        <p:tav tm="100000">
                                          <p:val>
                                            <p:strVal val="#ppt_x"/>
                                          </p:val>
                                        </p:tav>
                                      </p:tavLst>
                                    </p:anim>
                                    <p:anim calcmode="lin" valueType="num">
                                      <p:cBhvr>
                                        <p:cTn id="98" dur="500" fill="hold"/>
                                        <p:tgtEl>
                                          <p:spTgt spid="52"/>
                                        </p:tgtEl>
                                        <p:attrNameLst>
                                          <p:attrName>ppt_y</p:attrName>
                                        </p:attrNameLst>
                                      </p:cBhvr>
                                      <p:tavLst>
                                        <p:tav tm="0">
                                          <p:val>
                                            <p:fltVal val="0.5"/>
                                          </p:val>
                                        </p:tav>
                                        <p:tav tm="100000">
                                          <p:val>
                                            <p:strVal val="#ppt_y"/>
                                          </p:val>
                                        </p:tav>
                                      </p:tavLst>
                                    </p:anim>
                                  </p:childTnLst>
                                </p:cTn>
                              </p:par>
                              <p:par>
                                <p:cTn id="99" presetID="23" presetClass="entr" presetSubtype="528" fill="hold" nodeType="withEffect">
                                  <p:stCondLst>
                                    <p:cond delay="600"/>
                                  </p:stCondLst>
                                  <p:childTnLst>
                                    <p:set>
                                      <p:cBhvr>
                                        <p:cTn id="100" dur="1" fill="hold">
                                          <p:stCondLst>
                                            <p:cond delay="0"/>
                                          </p:stCondLst>
                                        </p:cTn>
                                        <p:tgtEl>
                                          <p:spTgt spid="55"/>
                                        </p:tgtEl>
                                        <p:attrNameLst>
                                          <p:attrName>style.visibility</p:attrName>
                                        </p:attrNameLst>
                                      </p:cBhvr>
                                      <p:to>
                                        <p:strVal val="visible"/>
                                      </p:to>
                                    </p:set>
                                    <p:anim calcmode="lin" valueType="num">
                                      <p:cBhvr>
                                        <p:cTn id="101" dur="500" fill="hold"/>
                                        <p:tgtEl>
                                          <p:spTgt spid="55"/>
                                        </p:tgtEl>
                                        <p:attrNameLst>
                                          <p:attrName>ppt_w</p:attrName>
                                        </p:attrNameLst>
                                      </p:cBhvr>
                                      <p:tavLst>
                                        <p:tav tm="0">
                                          <p:val>
                                            <p:fltVal val="0"/>
                                          </p:val>
                                        </p:tav>
                                        <p:tav tm="100000">
                                          <p:val>
                                            <p:strVal val="#ppt_w"/>
                                          </p:val>
                                        </p:tav>
                                      </p:tavLst>
                                    </p:anim>
                                    <p:anim calcmode="lin" valueType="num">
                                      <p:cBhvr>
                                        <p:cTn id="102" dur="500" fill="hold"/>
                                        <p:tgtEl>
                                          <p:spTgt spid="55"/>
                                        </p:tgtEl>
                                        <p:attrNameLst>
                                          <p:attrName>ppt_h</p:attrName>
                                        </p:attrNameLst>
                                      </p:cBhvr>
                                      <p:tavLst>
                                        <p:tav tm="0">
                                          <p:val>
                                            <p:fltVal val="0"/>
                                          </p:val>
                                        </p:tav>
                                        <p:tav tm="100000">
                                          <p:val>
                                            <p:strVal val="#ppt_h"/>
                                          </p:val>
                                        </p:tav>
                                      </p:tavLst>
                                    </p:anim>
                                    <p:anim calcmode="lin" valueType="num">
                                      <p:cBhvr>
                                        <p:cTn id="103" dur="500" fill="hold"/>
                                        <p:tgtEl>
                                          <p:spTgt spid="55"/>
                                        </p:tgtEl>
                                        <p:attrNameLst>
                                          <p:attrName>ppt_x</p:attrName>
                                        </p:attrNameLst>
                                      </p:cBhvr>
                                      <p:tavLst>
                                        <p:tav tm="0">
                                          <p:val>
                                            <p:fltVal val="0.5"/>
                                          </p:val>
                                        </p:tav>
                                        <p:tav tm="100000">
                                          <p:val>
                                            <p:strVal val="#ppt_x"/>
                                          </p:val>
                                        </p:tav>
                                      </p:tavLst>
                                    </p:anim>
                                    <p:anim calcmode="lin" valueType="num">
                                      <p:cBhvr>
                                        <p:cTn id="104" dur="500" fill="hold"/>
                                        <p:tgtEl>
                                          <p:spTgt spid="55"/>
                                        </p:tgtEl>
                                        <p:attrNameLst>
                                          <p:attrName>ppt_y</p:attrName>
                                        </p:attrNameLst>
                                      </p:cBhvr>
                                      <p:tavLst>
                                        <p:tav tm="0">
                                          <p:val>
                                            <p:fltVal val="0.5"/>
                                          </p:val>
                                        </p:tav>
                                        <p:tav tm="100000">
                                          <p:val>
                                            <p:strVal val="#ppt_y"/>
                                          </p:val>
                                        </p:tav>
                                      </p:tavLst>
                                    </p:anim>
                                  </p:childTnLst>
                                </p:cTn>
                              </p:par>
                              <p:par>
                                <p:cTn id="105" presetID="23" presetClass="entr" presetSubtype="528" fill="hold" nodeType="withEffect">
                                  <p:stCondLst>
                                    <p:cond delay="300"/>
                                  </p:stCondLst>
                                  <p:childTnLst>
                                    <p:set>
                                      <p:cBhvr>
                                        <p:cTn id="106" dur="1" fill="hold">
                                          <p:stCondLst>
                                            <p:cond delay="0"/>
                                          </p:stCondLst>
                                        </p:cTn>
                                        <p:tgtEl>
                                          <p:spTgt spid="58"/>
                                        </p:tgtEl>
                                        <p:attrNameLst>
                                          <p:attrName>style.visibility</p:attrName>
                                        </p:attrNameLst>
                                      </p:cBhvr>
                                      <p:to>
                                        <p:strVal val="visible"/>
                                      </p:to>
                                    </p:set>
                                    <p:anim calcmode="lin" valueType="num">
                                      <p:cBhvr>
                                        <p:cTn id="107" dur="500" fill="hold"/>
                                        <p:tgtEl>
                                          <p:spTgt spid="58"/>
                                        </p:tgtEl>
                                        <p:attrNameLst>
                                          <p:attrName>ppt_w</p:attrName>
                                        </p:attrNameLst>
                                      </p:cBhvr>
                                      <p:tavLst>
                                        <p:tav tm="0">
                                          <p:val>
                                            <p:fltVal val="0"/>
                                          </p:val>
                                        </p:tav>
                                        <p:tav tm="100000">
                                          <p:val>
                                            <p:strVal val="#ppt_w"/>
                                          </p:val>
                                        </p:tav>
                                      </p:tavLst>
                                    </p:anim>
                                    <p:anim calcmode="lin" valueType="num">
                                      <p:cBhvr>
                                        <p:cTn id="108" dur="500" fill="hold"/>
                                        <p:tgtEl>
                                          <p:spTgt spid="58"/>
                                        </p:tgtEl>
                                        <p:attrNameLst>
                                          <p:attrName>ppt_h</p:attrName>
                                        </p:attrNameLst>
                                      </p:cBhvr>
                                      <p:tavLst>
                                        <p:tav tm="0">
                                          <p:val>
                                            <p:fltVal val="0"/>
                                          </p:val>
                                        </p:tav>
                                        <p:tav tm="100000">
                                          <p:val>
                                            <p:strVal val="#ppt_h"/>
                                          </p:val>
                                        </p:tav>
                                      </p:tavLst>
                                    </p:anim>
                                    <p:anim calcmode="lin" valueType="num">
                                      <p:cBhvr>
                                        <p:cTn id="109" dur="500" fill="hold"/>
                                        <p:tgtEl>
                                          <p:spTgt spid="58"/>
                                        </p:tgtEl>
                                        <p:attrNameLst>
                                          <p:attrName>ppt_x</p:attrName>
                                        </p:attrNameLst>
                                      </p:cBhvr>
                                      <p:tavLst>
                                        <p:tav tm="0">
                                          <p:val>
                                            <p:fltVal val="0.5"/>
                                          </p:val>
                                        </p:tav>
                                        <p:tav tm="100000">
                                          <p:val>
                                            <p:strVal val="#ppt_x"/>
                                          </p:val>
                                        </p:tav>
                                      </p:tavLst>
                                    </p:anim>
                                    <p:anim calcmode="lin" valueType="num">
                                      <p:cBhvr>
                                        <p:cTn id="110" dur="500" fill="hold"/>
                                        <p:tgtEl>
                                          <p:spTgt spid="58"/>
                                        </p:tgtEl>
                                        <p:attrNameLst>
                                          <p:attrName>ppt_y</p:attrName>
                                        </p:attrNameLst>
                                      </p:cBhvr>
                                      <p:tavLst>
                                        <p:tav tm="0">
                                          <p:val>
                                            <p:fltVal val="0.5"/>
                                          </p:val>
                                        </p:tav>
                                        <p:tav tm="100000">
                                          <p:val>
                                            <p:strVal val="#ppt_y"/>
                                          </p:val>
                                        </p:tav>
                                      </p:tavLst>
                                    </p:anim>
                                  </p:childTnLst>
                                </p:cTn>
                              </p:par>
                              <p:par>
                                <p:cTn id="111" presetID="23" presetClass="entr" presetSubtype="528" fill="hold" nodeType="withEffect">
                                  <p:stCondLst>
                                    <p:cond delay="300"/>
                                  </p:stCondLst>
                                  <p:childTnLst>
                                    <p:set>
                                      <p:cBhvr>
                                        <p:cTn id="112" dur="1" fill="hold">
                                          <p:stCondLst>
                                            <p:cond delay="0"/>
                                          </p:stCondLst>
                                        </p:cTn>
                                        <p:tgtEl>
                                          <p:spTgt spid="61"/>
                                        </p:tgtEl>
                                        <p:attrNameLst>
                                          <p:attrName>style.visibility</p:attrName>
                                        </p:attrNameLst>
                                      </p:cBhvr>
                                      <p:to>
                                        <p:strVal val="visible"/>
                                      </p:to>
                                    </p:set>
                                    <p:anim calcmode="lin" valueType="num">
                                      <p:cBhvr>
                                        <p:cTn id="113" dur="500" fill="hold"/>
                                        <p:tgtEl>
                                          <p:spTgt spid="61"/>
                                        </p:tgtEl>
                                        <p:attrNameLst>
                                          <p:attrName>ppt_w</p:attrName>
                                        </p:attrNameLst>
                                      </p:cBhvr>
                                      <p:tavLst>
                                        <p:tav tm="0">
                                          <p:val>
                                            <p:fltVal val="0"/>
                                          </p:val>
                                        </p:tav>
                                        <p:tav tm="100000">
                                          <p:val>
                                            <p:strVal val="#ppt_w"/>
                                          </p:val>
                                        </p:tav>
                                      </p:tavLst>
                                    </p:anim>
                                    <p:anim calcmode="lin" valueType="num">
                                      <p:cBhvr>
                                        <p:cTn id="114" dur="500" fill="hold"/>
                                        <p:tgtEl>
                                          <p:spTgt spid="61"/>
                                        </p:tgtEl>
                                        <p:attrNameLst>
                                          <p:attrName>ppt_h</p:attrName>
                                        </p:attrNameLst>
                                      </p:cBhvr>
                                      <p:tavLst>
                                        <p:tav tm="0">
                                          <p:val>
                                            <p:fltVal val="0"/>
                                          </p:val>
                                        </p:tav>
                                        <p:tav tm="100000">
                                          <p:val>
                                            <p:strVal val="#ppt_h"/>
                                          </p:val>
                                        </p:tav>
                                      </p:tavLst>
                                    </p:anim>
                                    <p:anim calcmode="lin" valueType="num">
                                      <p:cBhvr>
                                        <p:cTn id="115" dur="500" fill="hold"/>
                                        <p:tgtEl>
                                          <p:spTgt spid="61"/>
                                        </p:tgtEl>
                                        <p:attrNameLst>
                                          <p:attrName>ppt_x</p:attrName>
                                        </p:attrNameLst>
                                      </p:cBhvr>
                                      <p:tavLst>
                                        <p:tav tm="0">
                                          <p:val>
                                            <p:fltVal val="0.5"/>
                                          </p:val>
                                        </p:tav>
                                        <p:tav tm="100000">
                                          <p:val>
                                            <p:strVal val="#ppt_x"/>
                                          </p:val>
                                        </p:tav>
                                      </p:tavLst>
                                    </p:anim>
                                    <p:anim calcmode="lin" valueType="num">
                                      <p:cBhvr>
                                        <p:cTn id="116" dur="500" fill="hold"/>
                                        <p:tgtEl>
                                          <p:spTgt spid="61"/>
                                        </p:tgtEl>
                                        <p:attrNameLst>
                                          <p:attrName>ppt_y</p:attrName>
                                        </p:attrNameLst>
                                      </p:cBhvr>
                                      <p:tavLst>
                                        <p:tav tm="0">
                                          <p:val>
                                            <p:fltVal val="0.5"/>
                                          </p:val>
                                        </p:tav>
                                        <p:tav tm="100000">
                                          <p:val>
                                            <p:strVal val="#ppt_y"/>
                                          </p:val>
                                        </p:tav>
                                      </p:tavLst>
                                    </p:anim>
                                  </p:childTnLst>
                                </p:cTn>
                              </p:par>
                              <p:par>
                                <p:cTn id="117" presetID="23" presetClass="entr" presetSubtype="528" fill="hold" nodeType="withEffect">
                                  <p:stCondLst>
                                    <p:cond delay="600"/>
                                  </p:stCondLst>
                                  <p:childTnLst>
                                    <p:set>
                                      <p:cBhvr>
                                        <p:cTn id="118" dur="1" fill="hold">
                                          <p:stCondLst>
                                            <p:cond delay="0"/>
                                          </p:stCondLst>
                                        </p:cTn>
                                        <p:tgtEl>
                                          <p:spTgt spid="64"/>
                                        </p:tgtEl>
                                        <p:attrNameLst>
                                          <p:attrName>style.visibility</p:attrName>
                                        </p:attrNameLst>
                                      </p:cBhvr>
                                      <p:to>
                                        <p:strVal val="visible"/>
                                      </p:to>
                                    </p:set>
                                    <p:anim calcmode="lin" valueType="num">
                                      <p:cBhvr>
                                        <p:cTn id="119" dur="500" fill="hold"/>
                                        <p:tgtEl>
                                          <p:spTgt spid="64"/>
                                        </p:tgtEl>
                                        <p:attrNameLst>
                                          <p:attrName>ppt_w</p:attrName>
                                        </p:attrNameLst>
                                      </p:cBhvr>
                                      <p:tavLst>
                                        <p:tav tm="0">
                                          <p:val>
                                            <p:fltVal val="0"/>
                                          </p:val>
                                        </p:tav>
                                        <p:tav tm="100000">
                                          <p:val>
                                            <p:strVal val="#ppt_w"/>
                                          </p:val>
                                        </p:tav>
                                      </p:tavLst>
                                    </p:anim>
                                    <p:anim calcmode="lin" valueType="num">
                                      <p:cBhvr>
                                        <p:cTn id="120" dur="500" fill="hold"/>
                                        <p:tgtEl>
                                          <p:spTgt spid="64"/>
                                        </p:tgtEl>
                                        <p:attrNameLst>
                                          <p:attrName>ppt_h</p:attrName>
                                        </p:attrNameLst>
                                      </p:cBhvr>
                                      <p:tavLst>
                                        <p:tav tm="0">
                                          <p:val>
                                            <p:fltVal val="0"/>
                                          </p:val>
                                        </p:tav>
                                        <p:tav tm="100000">
                                          <p:val>
                                            <p:strVal val="#ppt_h"/>
                                          </p:val>
                                        </p:tav>
                                      </p:tavLst>
                                    </p:anim>
                                    <p:anim calcmode="lin" valueType="num">
                                      <p:cBhvr>
                                        <p:cTn id="121" dur="500" fill="hold"/>
                                        <p:tgtEl>
                                          <p:spTgt spid="64"/>
                                        </p:tgtEl>
                                        <p:attrNameLst>
                                          <p:attrName>ppt_x</p:attrName>
                                        </p:attrNameLst>
                                      </p:cBhvr>
                                      <p:tavLst>
                                        <p:tav tm="0">
                                          <p:val>
                                            <p:fltVal val="0.5"/>
                                          </p:val>
                                        </p:tav>
                                        <p:tav tm="100000">
                                          <p:val>
                                            <p:strVal val="#ppt_x"/>
                                          </p:val>
                                        </p:tav>
                                      </p:tavLst>
                                    </p:anim>
                                    <p:anim calcmode="lin" valueType="num">
                                      <p:cBhvr>
                                        <p:cTn id="122" dur="500" fill="hold"/>
                                        <p:tgtEl>
                                          <p:spTgt spid="64"/>
                                        </p:tgtEl>
                                        <p:attrNameLst>
                                          <p:attrName>ppt_y</p:attrName>
                                        </p:attrNameLst>
                                      </p:cBhvr>
                                      <p:tavLst>
                                        <p:tav tm="0">
                                          <p:val>
                                            <p:fltVal val="0.5"/>
                                          </p:val>
                                        </p:tav>
                                        <p:tav tm="100000">
                                          <p:val>
                                            <p:strVal val="#ppt_y"/>
                                          </p:val>
                                        </p:tav>
                                      </p:tavLst>
                                    </p:anim>
                                  </p:childTnLst>
                                </p:cTn>
                              </p:par>
                              <p:par>
                                <p:cTn id="123" presetID="23" presetClass="entr" presetSubtype="528" fill="hold" nodeType="withEffect">
                                  <p:stCondLst>
                                    <p:cond delay="600"/>
                                  </p:stCondLst>
                                  <p:childTnLst>
                                    <p:set>
                                      <p:cBhvr>
                                        <p:cTn id="124" dur="1" fill="hold">
                                          <p:stCondLst>
                                            <p:cond delay="0"/>
                                          </p:stCondLst>
                                        </p:cTn>
                                        <p:tgtEl>
                                          <p:spTgt spid="67"/>
                                        </p:tgtEl>
                                        <p:attrNameLst>
                                          <p:attrName>style.visibility</p:attrName>
                                        </p:attrNameLst>
                                      </p:cBhvr>
                                      <p:to>
                                        <p:strVal val="visible"/>
                                      </p:to>
                                    </p:set>
                                    <p:anim calcmode="lin" valueType="num">
                                      <p:cBhvr>
                                        <p:cTn id="125" dur="500" fill="hold"/>
                                        <p:tgtEl>
                                          <p:spTgt spid="67"/>
                                        </p:tgtEl>
                                        <p:attrNameLst>
                                          <p:attrName>ppt_w</p:attrName>
                                        </p:attrNameLst>
                                      </p:cBhvr>
                                      <p:tavLst>
                                        <p:tav tm="0">
                                          <p:val>
                                            <p:fltVal val="0"/>
                                          </p:val>
                                        </p:tav>
                                        <p:tav tm="100000">
                                          <p:val>
                                            <p:strVal val="#ppt_w"/>
                                          </p:val>
                                        </p:tav>
                                      </p:tavLst>
                                    </p:anim>
                                    <p:anim calcmode="lin" valueType="num">
                                      <p:cBhvr>
                                        <p:cTn id="126" dur="500" fill="hold"/>
                                        <p:tgtEl>
                                          <p:spTgt spid="67"/>
                                        </p:tgtEl>
                                        <p:attrNameLst>
                                          <p:attrName>ppt_h</p:attrName>
                                        </p:attrNameLst>
                                      </p:cBhvr>
                                      <p:tavLst>
                                        <p:tav tm="0">
                                          <p:val>
                                            <p:fltVal val="0"/>
                                          </p:val>
                                        </p:tav>
                                        <p:tav tm="100000">
                                          <p:val>
                                            <p:strVal val="#ppt_h"/>
                                          </p:val>
                                        </p:tav>
                                      </p:tavLst>
                                    </p:anim>
                                    <p:anim calcmode="lin" valueType="num">
                                      <p:cBhvr>
                                        <p:cTn id="127" dur="500" fill="hold"/>
                                        <p:tgtEl>
                                          <p:spTgt spid="67"/>
                                        </p:tgtEl>
                                        <p:attrNameLst>
                                          <p:attrName>ppt_x</p:attrName>
                                        </p:attrNameLst>
                                      </p:cBhvr>
                                      <p:tavLst>
                                        <p:tav tm="0">
                                          <p:val>
                                            <p:fltVal val="0.5"/>
                                          </p:val>
                                        </p:tav>
                                        <p:tav tm="100000">
                                          <p:val>
                                            <p:strVal val="#ppt_x"/>
                                          </p:val>
                                        </p:tav>
                                      </p:tavLst>
                                    </p:anim>
                                    <p:anim calcmode="lin" valueType="num">
                                      <p:cBhvr>
                                        <p:cTn id="128" dur="500" fill="hold"/>
                                        <p:tgtEl>
                                          <p:spTgt spid="67"/>
                                        </p:tgtEl>
                                        <p:attrNameLst>
                                          <p:attrName>ppt_y</p:attrName>
                                        </p:attrNameLst>
                                      </p:cBhvr>
                                      <p:tavLst>
                                        <p:tav tm="0">
                                          <p:val>
                                            <p:fltVal val="0.5"/>
                                          </p:val>
                                        </p:tav>
                                        <p:tav tm="100000">
                                          <p:val>
                                            <p:strVal val="#ppt_y"/>
                                          </p:val>
                                        </p:tav>
                                      </p:tavLst>
                                    </p:anim>
                                  </p:childTnLst>
                                </p:cTn>
                              </p:par>
                              <p:par>
                                <p:cTn id="129" presetID="23" presetClass="entr" presetSubtype="528" fill="hold" nodeType="withEffect">
                                  <p:stCondLst>
                                    <p:cond delay="300"/>
                                  </p:stCondLst>
                                  <p:childTnLst>
                                    <p:set>
                                      <p:cBhvr>
                                        <p:cTn id="130" dur="1" fill="hold">
                                          <p:stCondLst>
                                            <p:cond delay="0"/>
                                          </p:stCondLst>
                                        </p:cTn>
                                        <p:tgtEl>
                                          <p:spTgt spid="70"/>
                                        </p:tgtEl>
                                        <p:attrNameLst>
                                          <p:attrName>style.visibility</p:attrName>
                                        </p:attrNameLst>
                                      </p:cBhvr>
                                      <p:to>
                                        <p:strVal val="visible"/>
                                      </p:to>
                                    </p:set>
                                    <p:anim calcmode="lin" valueType="num">
                                      <p:cBhvr>
                                        <p:cTn id="131" dur="500" fill="hold"/>
                                        <p:tgtEl>
                                          <p:spTgt spid="70"/>
                                        </p:tgtEl>
                                        <p:attrNameLst>
                                          <p:attrName>ppt_w</p:attrName>
                                        </p:attrNameLst>
                                      </p:cBhvr>
                                      <p:tavLst>
                                        <p:tav tm="0">
                                          <p:val>
                                            <p:fltVal val="0"/>
                                          </p:val>
                                        </p:tav>
                                        <p:tav tm="100000">
                                          <p:val>
                                            <p:strVal val="#ppt_w"/>
                                          </p:val>
                                        </p:tav>
                                      </p:tavLst>
                                    </p:anim>
                                    <p:anim calcmode="lin" valueType="num">
                                      <p:cBhvr>
                                        <p:cTn id="132" dur="500" fill="hold"/>
                                        <p:tgtEl>
                                          <p:spTgt spid="70"/>
                                        </p:tgtEl>
                                        <p:attrNameLst>
                                          <p:attrName>ppt_h</p:attrName>
                                        </p:attrNameLst>
                                      </p:cBhvr>
                                      <p:tavLst>
                                        <p:tav tm="0">
                                          <p:val>
                                            <p:fltVal val="0"/>
                                          </p:val>
                                        </p:tav>
                                        <p:tav tm="100000">
                                          <p:val>
                                            <p:strVal val="#ppt_h"/>
                                          </p:val>
                                        </p:tav>
                                      </p:tavLst>
                                    </p:anim>
                                    <p:anim calcmode="lin" valueType="num">
                                      <p:cBhvr>
                                        <p:cTn id="133" dur="500" fill="hold"/>
                                        <p:tgtEl>
                                          <p:spTgt spid="70"/>
                                        </p:tgtEl>
                                        <p:attrNameLst>
                                          <p:attrName>ppt_x</p:attrName>
                                        </p:attrNameLst>
                                      </p:cBhvr>
                                      <p:tavLst>
                                        <p:tav tm="0">
                                          <p:val>
                                            <p:fltVal val="0.5"/>
                                          </p:val>
                                        </p:tav>
                                        <p:tav tm="100000">
                                          <p:val>
                                            <p:strVal val="#ppt_x"/>
                                          </p:val>
                                        </p:tav>
                                      </p:tavLst>
                                    </p:anim>
                                    <p:anim calcmode="lin" valueType="num">
                                      <p:cBhvr>
                                        <p:cTn id="134" dur="500" fill="hold"/>
                                        <p:tgtEl>
                                          <p:spTgt spid="70"/>
                                        </p:tgtEl>
                                        <p:attrNameLst>
                                          <p:attrName>ppt_y</p:attrName>
                                        </p:attrNameLst>
                                      </p:cBhvr>
                                      <p:tavLst>
                                        <p:tav tm="0">
                                          <p:val>
                                            <p:fltVal val="0.5"/>
                                          </p:val>
                                        </p:tav>
                                        <p:tav tm="100000">
                                          <p:val>
                                            <p:strVal val="#ppt_y"/>
                                          </p:val>
                                        </p:tav>
                                      </p:tavLst>
                                    </p:anim>
                                  </p:childTnLst>
                                </p:cTn>
                              </p:par>
                              <p:par>
                                <p:cTn id="135" presetID="23" presetClass="entr" presetSubtype="528" fill="hold" nodeType="withEffect">
                                  <p:stCondLst>
                                    <p:cond delay="600"/>
                                  </p:stCondLst>
                                  <p:childTnLst>
                                    <p:set>
                                      <p:cBhvr>
                                        <p:cTn id="136" dur="1" fill="hold">
                                          <p:stCondLst>
                                            <p:cond delay="0"/>
                                          </p:stCondLst>
                                        </p:cTn>
                                        <p:tgtEl>
                                          <p:spTgt spid="73"/>
                                        </p:tgtEl>
                                        <p:attrNameLst>
                                          <p:attrName>style.visibility</p:attrName>
                                        </p:attrNameLst>
                                      </p:cBhvr>
                                      <p:to>
                                        <p:strVal val="visible"/>
                                      </p:to>
                                    </p:set>
                                    <p:anim calcmode="lin" valueType="num">
                                      <p:cBhvr>
                                        <p:cTn id="137" dur="500" fill="hold"/>
                                        <p:tgtEl>
                                          <p:spTgt spid="73"/>
                                        </p:tgtEl>
                                        <p:attrNameLst>
                                          <p:attrName>ppt_w</p:attrName>
                                        </p:attrNameLst>
                                      </p:cBhvr>
                                      <p:tavLst>
                                        <p:tav tm="0">
                                          <p:val>
                                            <p:fltVal val="0"/>
                                          </p:val>
                                        </p:tav>
                                        <p:tav tm="100000">
                                          <p:val>
                                            <p:strVal val="#ppt_w"/>
                                          </p:val>
                                        </p:tav>
                                      </p:tavLst>
                                    </p:anim>
                                    <p:anim calcmode="lin" valueType="num">
                                      <p:cBhvr>
                                        <p:cTn id="138" dur="500" fill="hold"/>
                                        <p:tgtEl>
                                          <p:spTgt spid="73"/>
                                        </p:tgtEl>
                                        <p:attrNameLst>
                                          <p:attrName>ppt_h</p:attrName>
                                        </p:attrNameLst>
                                      </p:cBhvr>
                                      <p:tavLst>
                                        <p:tav tm="0">
                                          <p:val>
                                            <p:fltVal val="0"/>
                                          </p:val>
                                        </p:tav>
                                        <p:tav tm="100000">
                                          <p:val>
                                            <p:strVal val="#ppt_h"/>
                                          </p:val>
                                        </p:tav>
                                      </p:tavLst>
                                    </p:anim>
                                    <p:anim calcmode="lin" valueType="num">
                                      <p:cBhvr>
                                        <p:cTn id="139" dur="500" fill="hold"/>
                                        <p:tgtEl>
                                          <p:spTgt spid="73"/>
                                        </p:tgtEl>
                                        <p:attrNameLst>
                                          <p:attrName>ppt_x</p:attrName>
                                        </p:attrNameLst>
                                      </p:cBhvr>
                                      <p:tavLst>
                                        <p:tav tm="0">
                                          <p:val>
                                            <p:fltVal val="0.5"/>
                                          </p:val>
                                        </p:tav>
                                        <p:tav tm="100000">
                                          <p:val>
                                            <p:strVal val="#ppt_x"/>
                                          </p:val>
                                        </p:tav>
                                      </p:tavLst>
                                    </p:anim>
                                    <p:anim calcmode="lin" valueType="num">
                                      <p:cBhvr>
                                        <p:cTn id="140" dur="500" fill="hold"/>
                                        <p:tgtEl>
                                          <p:spTgt spid="73"/>
                                        </p:tgtEl>
                                        <p:attrNameLst>
                                          <p:attrName>ppt_y</p:attrName>
                                        </p:attrNameLst>
                                      </p:cBhvr>
                                      <p:tavLst>
                                        <p:tav tm="0">
                                          <p:val>
                                            <p:fltVal val="0.5"/>
                                          </p:val>
                                        </p:tav>
                                        <p:tav tm="100000">
                                          <p:val>
                                            <p:strVal val="#ppt_y"/>
                                          </p:val>
                                        </p:tav>
                                      </p:tavLst>
                                    </p:anim>
                                  </p:childTnLst>
                                </p:cTn>
                              </p:par>
                              <p:par>
                                <p:cTn id="141" presetID="23" presetClass="entr" presetSubtype="528" fill="hold" nodeType="withEffect">
                                  <p:stCondLst>
                                    <p:cond delay="600"/>
                                  </p:stCondLst>
                                  <p:childTnLst>
                                    <p:set>
                                      <p:cBhvr>
                                        <p:cTn id="142" dur="1" fill="hold">
                                          <p:stCondLst>
                                            <p:cond delay="0"/>
                                          </p:stCondLst>
                                        </p:cTn>
                                        <p:tgtEl>
                                          <p:spTgt spid="76"/>
                                        </p:tgtEl>
                                        <p:attrNameLst>
                                          <p:attrName>style.visibility</p:attrName>
                                        </p:attrNameLst>
                                      </p:cBhvr>
                                      <p:to>
                                        <p:strVal val="visible"/>
                                      </p:to>
                                    </p:set>
                                    <p:anim calcmode="lin" valueType="num">
                                      <p:cBhvr>
                                        <p:cTn id="143" dur="500" fill="hold"/>
                                        <p:tgtEl>
                                          <p:spTgt spid="76"/>
                                        </p:tgtEl>
                                        <p:attrNameLst>
                                          <p:attrName>ppt_w</p:attrName>
                                        </p:attrNameLst>
                                      </p:cBhvr>
                                      <p:tavLst>
                                        <p:tav tm="0">
                                          <p:val>
                                            <p:fltVal val="0"/>
                                          </p:val>
                                        </p:tav>
                                        <p:tav tm="100000">
                                          <p:val>
                                            <p:strVal val="#ppt_w"/>
                                          </p:val>
                                        </p:tav>
                                      </p:tavLst>
                                    </p:anim>
                                    <p:anim calcmode="lin" valueType="num">
                                      <p:cBhvr>
                                        <p:cTn id="144" dur="500" fill="hold"/>
                                        <p:tgtEl>
                                          <p:spTgt spid="76"/>
                                        </p:tgtEl>
                                        <p:attrNameLst>
                                          <p:attrName>ppt_h</p:attrName>
                                        </p:attrNameLst>
                                      </p:cBhvr>
                                      <p:tavLst>
                                        <p:tav tm="0">
                                          <p:val>
                                            <p:fltVal val="0"/>
                                          </p:val>
                                        </p:tav>
                                        <p:tav tm="100000">
                                          <p:val>
                                            <p:strVal val="#ppt_h"/>
                                          </p:val>
                                        </p:tav>
                                      </p:tavLst>
                                    </p:anim>
                                    <p:anim calcmode="lin" valueType="num">
                                      <p:cBhvr>
                                        <p:cTn id="145" dur="500" fill="hold"/>
                                        <p:tgtEl>
                                          <p:spTgt spid="76"/>
                                        </p:tgtEl>
                                        <p:attrNameLst>
                                          <p:attrName>ppt_x</p:attrName>
                                        </p:attrNameLst>
                                      </p:cBhvr>
                                      <p:tavLst>
                                        <p:tav tm="0">
                                          <p:val>
                                            <p:fltVal val="0.5"/>
                                          </p:val>
                                        </p:tav>
                                        <p:tav tm="100000">
                                          <p:val>
                                            <p:strVal val="#ppt_x"/>
                                          </p:val>
                                        </p:tav>
                                      </p:tavLst>
                                    </p:anim>
                                    <p:anim calcmode="lin" valueType="num">
                                      <p:cBhvr>
                                        <p:cTn id="146" dur="500" fill="hold"/>
                                        <p:tgtEl>
                                          <p:spTgt spid="76"/>
                                        </p:tgtEl>
                                        <p:attrNameLst>
                                          <p:attrName>ppt_y</p:attrName>
                                        </p:attrNameLst>
                                      </p:cBhvr>
                                      <p:tavLst>
                                        <p:tav tm="0">
                                          <p:val>
                                            <p:fltVal val="0.5"/>
                                          </p:val>
                                        </p:tav>
                                        <p:tav tm="100000">
                                          <p:val>
                                            <p:strVal val="#ppt_y"/>
                                          </p:val>
                                        </p:tav>
                                      </p:tavLst>
                                    </p:anim>
                                  </p:childTnLst>
                                </p:cTn>
                              </p:par>
                              <p:par>
                                <p:cTn id="147" presetID="26" presetClass="emph" presetSubtype="0" repeatCount="3000" fill="hold" nodeType="withEffect">
                                  <p:stCondLst>
                                    <p:cond delay="600"/>
                                  </p:stCondLst>
                                  <p:childTnLst>
                                    <p:animEffect transition="out" filter="fade">
                                      <p:cBhvr>
                                        <p:cTn id="148" dur="500" tmFilter="0, 0; .2, .5; .8, .5; 1, 0"/>
                                        <p:tgtEl>
                                          <p:spTgt spid="31"/>
                                        </p:tgtEl>
                                      </p:cBhvr>
                                    </p:animEffect>
                                    <p:animScale>
                                      <p:cBhvr>
                                        <p:cTn id="149" dur="250" autoRev="1" fill="hold"/>
                                        <p:tgtEl>
                                          <p:spTgt spid="31"/>
                                        </p:tgtEl>
                                      </p:cBhvr>
                                      <p:by x="105000" y="105000"/>
                                    </p:animScale>
                                  </p:childTnLst>
                                </p:cTn>
                              </p:par>
                              <p:par>
                                <p:cTn id="150" presetID="26" presetClass="emph" presetSubtype="0" repeatCount="3000" fill="hold" nodeType="withEffect">
                                  <p:stCondLst>
                                    <p:cond delay="710"/>
                                  </p:stCondLst>
                                  <p:childTnLst>
                                    <p:animEffect transition="out" filter="fade">
                                      <p:cBhvr>
                                        <p:cTn id="151" dur="500" tmFilter="0, 0; .2, .5; .8, .5; 1, 0"/>
                                        <p:tgtEl>
                                          <p:spTgt spid="61"/>
                                        </p:tgtEl>
                                      </p:cBhvr>
                                    </p:animEffect>
                                    <p:animScale>
                                      <p:cBhvr>
                                        <p:cTn id="152" dur="250" autoRev="1" fill="hold"/>
                                        <p:tgtEl>
                                          <p:spTgt spid="61"/>
                                        </p:tgtEl>
                                      </p:cBhvr>
                                      <p:by x="105000" y="105000"/>
                                    </p:animScale>
                                  </p:childTnLst>
                                </p:cTn>
                              </p:par>
                              <p:par>
                                <p:cTn id="153" presetID="26" presetClass="emph" presetSubtype="0" repeatCount="3000" fill="hold" nodeType="withEffect">
                                  <p:stCondLst>
                                    <p:cond delay="410"/>
                                  </p:stCondLst>
                                  <p:childTnLst>
                                    <p:animEffect transition="out" filter="fade">
                                      <p:cBhvr>
                                        <p:cTn id="154" dur="500" tmFilter="0, 0; .2, .5; .8, .5; 1, 0"/>
                                        <p:tgtEl>
                                          <p:spTgt spid="67"/>
                                        </p:tgtEl>
                                      </p:cBhvr>
                                    </p:animEffect>
                                    <p:animScale>
                                      <p:cBhvr>
                                        <p:cTn id="155" dur="250" autoRev="1" fill="hold"/>
                                        <p:tgtEl>
                                          <p:spTgt spid="67"/>
                                        </p:tgtEl>
                                      </p:cBhvr>
                                      <p:by x="105000" y="105000"/>
                                    </p:animScale>
                                  </p:childTnLst>
                                </p:cTn>
                              </p:par>
                              <p:par>
                                <p:cTn id="156" presetID="26" presetClass="emph" presetSubtype="0" repeatCount="3000" fill="hold" nodeType="withEffect">
                                  <p:stCondLst>
                                    <p:cond delay="810"/>
                                  </p:stCondLst>
                                  <p:childTnLst>
                                    <p:animEffect transition="out" filter="fade">
                                      <p:cBhvr>
                                        <p:cTn id="157" dur="500" tmFilter="0, 0; .2, .5; .8, .5; 1, 0"/>
                                        <p:tgtEl>
                                          <p:spTgt spid="70"/>
                                        </p:tgtEl>
                                      </p:cBhvr>
                                    </p:animEffect>
                                    <p:animScale>
                                      <p:cBhvr>
                                        <p:cTn id="158" dur="250" autoRev="1" fill="hold"/>
                                        <p:tgtEl>
                                          <p:spTgt spid="7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25" grpId="0"/>
      <p:bldP spid="46" grpId="0"/>
      <p:bldP spid="47" grpId="0"/>
      <p:bldP spid="7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18409" y="2701636"/>
            <a:ext cx="4967129" cy="369332"/>
          </a:xfrm>
          <a:prstGeom prst="rect">
            <a:avLst/>
          </a:prstGeom>
          <a:noFill/>
        </p:spPr>
        <p:txBody>
          <a:bodyPr wrap="none" rtlCol="0">
            <a:spAutoFit/>
          </a:bodyPr>
          <a:lstStyle/>
          <a:p>
            <a:r>
              <a:rPr lang="en-US" altLang="zh-CN" dirty="0" smtClean="0"/>
              <a:t>51PPT</a:t>
            </a:r>
            <a:r>
              <a:rPr lang="zh-CN" altLang="en-US" dirty="0" smtClean="0"/>
              <a:t>模板网    </a:t>
            </a:r>
            <a:r>
              <a:rPr lang="en-US" altLang="zh-CN" dirty="0" smtClean="0">
                <a:hlinkClick r:id="rId2"/>
              </a:rPr>
              <a:t>www.51pptmoban.com</a:t>
            </a:r>
            <a:r>
              <a:rPr lang="en-US" altLang="zh-CN" dirty="0" smtClean="0"/>
              <a:t>   </a:t>
            </a:r>
            <a:r>
              <a:rPr lang="zh-CN" altLang="en-US" smtClean="0"/>
              <a:t>整理发布</a:t>
            </a:r>
            <a:endParaRPr lang="zh-CN" altLang="en-US"/>
          </a:p>
        </p:txBody>
      </p:sp>
    </p:spTree>
    <p:extLst>
      <p:ext uri="{BB962C8B-B14F-4D97-AF65-F5344CB8AC3E}">
        <p14:creationId xmlns:p14="http://schemas.microsoft.com/office/powerpoint/2010/main" val="742434978"/>
      </p:ext>
    </p:extLst>
  </p:cSld>
  <p:clrMapOvr>
    <a:masterClrMapping/>
  </p:clrMapOvr>
  <p:transition spd="slow" advClick="0" advTm="0">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1"/>
          <p:cNvSpPr>
            <a:spLocks noChangeArrowheads="1"/>
          </p:cNvSpPr>
          <p:nvPr/>
        </p:nvSpPr>
        <p:spPr bwMode="auto">
          <a:xfrm>
            <a:off x="1439863" y="1664494"/>
            <a:ext cx="6264275" cy="1554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000" dirty="0">
                <a:solidFill>
                  <a:schemeClr val="tx1">
                    <a:lumMod val="50000"/>
                    <a:lumOff val="50000"/>
                  </a:schemeClr>
                </a:solidFill>
                <a:latin typeface="微软雅黑"/>
                <a:ea typeface="微软雅黑"/>
                <a:sym typeface="微软雅黑" pitchFamily="34"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000" dirty="0">
              <a:solidFill>
                <a:schemeClr val="tx1">
                  <a:lumMod val="50000"/>
                  <a:lumOff val="50000"/>
                </a:schemeClr>
              </a:solidFill>
              <a:latin typeface="微软雅黑"/>
              <a:ea typeface="微软雅黑"/>
              <a:sym typeface="微软雅黑" pitchFamily="34" charset="-122"/>
            </a:endParaRPr>
          </a:p>
          <a:p>
            <a:endParaRPr lang="zh-CN" altLang="en-US" sz="1000" dirty="0">
              <a:solidFill>
                <a:schemeClr val="tx1">
                  <a:lumMod val="50000"/>
                  <a:lumOff val="50000"/>
                </a:schemeClr>
              </a:solidFill>
              <a:latin typeface="微软雅黑"/>
              <a:ea typeface="微软雅黑"/>
              <a:sym typeface="微软雅黑" pitchFamily="34" charset="-122"/>
            </a:endParaRPr>
          </a:p>
          <a:p>
            <a:r>
              <a:rPr lang="zh-CN" altLang="en-US" sz="1000" dirty="0">
                <a:solidFill>
                  <a:schemeClr val="tx1">
                    <a:lumMod val="50000"/>
                    <a:lumOff val="50000"/>
                  </a:schemeClr>
                </a:solidFill>
                <a:latin typeface="微软雅黑"/>
                <a:ea typeface="微软雅黑"/>
                <a:sym typeface="微软雅黑" pitchFamily="34" charset="-122"/>
              </a:rPr>
              <a:t>写毕业论文主要目的是培养学生综合运用所学知识和技能，理论联系实际，独立分析，解决实际问题的能力，使学生得到从事本专业工作和进行相关的基本训练。毕业论文应反映出作者能够准确地掌握所学的专业基础知识，基本学会综合运用所学知识进行科学研究的方法，对所研究的题目有一定的心得体会，论文题目的范围不宜过宽，一般选择本学科某一重要问题的一个侧面。</a:t>
            </a:r>
            <a:endParaRPr lang="en-US" altLang="zh-CN" sz="1000" dirty="0">
              <a:solidFill>
                <a:schemeClr val="tx1">
                  <a:lumMod val="50000"/>
                  <a:lumOff val="50000"/>
                </a:schemeClr>
              </a:solidFill>
              <a:latin typeface="微软雅黑"/>
              <a:ea typeface="微软雅黑"/>
              <a:sym typeface="微软雅黑" pitchFamily="34" charset="-122"/>
            </a:endParaRPr>
          </a:p>
          <a:p>
            <a:endParaRPr lang="zh-CN" altLang="en-US" sz="1000" dirty="0">
              <a:latin typeface="微软雅黑"/>
              <a:ea typeface="微软雅黑"/>
              <a:sym typeface="微软雅黑" pitchFamily="34" charset="-122"/>
            </a:endParaRPr>
          </a:p>
          <a:p>
            <a:r>
              <a:rPr lang="zh-CN" altLang="en-US" sz="1100" b="1" dirty="0">
                <a:solidFill>
                  <a:srgbClr val="0070C0"/>
                </a:solidFill>
                <a:latin typeface="微软雅黑"/>
                <a:ea typeface="微软雅黑"/>
                <a:sym typeface="微软雅黑" pitchFamily="34" charset="-122"/>
              </a:rPr>
              <a:t>字号请根据你的内容多少，及演示需要调整大小。</a:t>
            </a:r>
            <a:endParaRPr lang="en-US" altLang="zh-CN" sz="1100" b="1" dirty="0">
              <a:solidFill>
                <a:srgbClr val="0070C0"/>
              </a:solidFill>
              <a:latin typeface="微软雅黑"/>
              <a:ea typeface="微软雅黑"/>
              <a:sym typeface="微软雅黑" pitchFamily="34" charset="-122"/>
            </a:endParaRPr>
          </a:p>
        </p:txBody>
      </p:sp>
      <p:sp>
        <p:nvSpPr>
          <p:cNvPr id="5" name="TextBox 43"/>
          <p:cNvSpPr>
            <a:spLocks noChangeArrowheads="1"/>
          </p:cNvSpPr>
          <p:nvPr/>
        </p:nvSpPr>
        <p:spPr bwMode="auto">
          <a:xfrm>
            <a:off x="3416300" y="994410"/>
            <a:ext cx="231140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800" b="1" dirty="0">
                <a:solidFill>
                  <a:schemeClr val="tx1">
                    <a:lumMod val="65000"/>
                    <a:lumOff val="35000"/>
                  </a:schemeClr>
                </a:solidFill>
                <a:latin typeface="微软雅黑"/>
                <a:ea typeface="微软雅黑"/>
              </a:rPr>
              <a:t>行业大背景</a:t>
            </a:r>
          </a:p>
        </p:txBody>
      </p:sp>
      <p:grpSp>
        <p:nvGrpSpPr>
          <p:cNvPr id="6" name="组合 2"/>
          <p:cNvGrpSpPr>
            <a:grpSpLocks/>
          </p:cNvGrpSpPr>
          <p:nvPr/>
        </p:nvGrpSpPr>
        <p:grpSpPr bwMode="auto">
          <a:xfrm>
            <a:off x="2770188" y="1138714"/>
            <a:ext cx="3579812" cy="142875"/>
            <a:chOff x="0" y="0"/>
            <a:chExt cx="3580582" cy="158874"/>
          </a:xfrm>
        </p:grpSpPr>
        <p:grpSp>
          <p:nvGrpSpPr>
            <p:cNvPr id="7" name="组合 61"/>
            <p:cNvGrpSpPr>
              <a:grpSpLocks/>
            </p:cNvGrpSpPr>
            <p:nvPr/>
          </p:nvGrpSpPr>
          <p:grpSpPr bwMode="auto">
            <a:xfrm>
              <a:off x="0" y="0"/>
              <a:ext cx="792088" cy="158874"/>
              <a:chOff x="0" y="0"/>
              <a:chExt cx="792088" cy="158874"/>
            </a:xfrm>
          </p:grpSpPr>
          <p:sp>
            <p:nvSpPr>
              <p:cNvPr id="12" name="直接连接符 70"/>
              <p:cNvSpPr>
                <a:spLocks noChangeShapeType="1"/>
              </p:cNvSpPr>
              <p:nvPr/>
            </p:nvSpPr>
            <p:spPr bwMode="auto">
              <a:xfrm flipH="1">
                <a:off x="0" y="79437"/>
                <a:ext cx="792088"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 name="直接连接符 71"/>
              <p:cNvSpPr>
                <a:spLocks noChangeShapeType="1"/>
              </p:cNvSpPr>
              <p:nvPr/>
            </p:nvSpPr>
            <p:spPr bwMode="auto">
              <a:xfrm flipH="1">
                <a:off x="216024" y="0"/>
                <a:ext cx="576064"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 name="直接连接符 72"/>
              <p:cNvSpPr>
                <a:spLocks noChangeShapeType="1"/>
              </p:cNvSpPr>
              <p:nvPr/>
            </p:nvSpPr>
            <p:spPr bwMode="auto">
              <a:xfrm flipH="1">
                <a:off x="396044" y="158874"/>
                <a:ext cx="396044"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8" name="组合 62"/>
            <p:cNvGrpSpPr>
              <a:grpSpLocks/>
            </p:cNvGrpSpPr>
            <p:nvPr/>
          </p:nvGrpSpPr>
          <p:grpSpPr bwMode="auto">
            <a:xfrm rot="10800000">
              <a:off x="2788494" y="0"/>
              <a:ext cx="792088" cy="158874"/>
              <a:chOff x="0" y="0"/>
              <a:chExt cx="792088" cy="158874"/>
            </a:xfrm>
          </p:grpSpPr>
          <p:sp>
            <p:nvSpPr>
              <p:cNvPr id="9" name="直接连接符 67"/>
              <p:cNvSpPr>
                <a:spLocks noChangeShapeType="1"/>
              </p:cNvSpPr>
              <p:nvPr/>
            </p:nvSpPr>
            <p:spPr bwMode="auto">
              <a:xfrm flipH="1">
                <a:off x="0" y="79437"/>
                <a:ext cx="792088"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 name="直接连接符 68"/>
              <p:cNvSpPr>
                <a:spLocks noChangeShapeType="1"/>
              </p:cNvSpPr>
              <p:nvPr/>
            </p:nvSpPr>
            <p:spPr bwMode="auto">
              <a:xfrm flipH="1">
                <a:off x="216024" y="0"/>
                <a:ext cx="576064"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 name="直接连接符 69"/>
              <p:cNvSpPr>
                <a:spLocks noChangeShapeType="1"/>
              </p:cNvSpPr>
              <p:nvPr/>
            </p:nvSpPr>
            <p:spPr bwMode="auto">
              <a:xfrm flipH="1">
                <a:off x="396044" y="158874"/>
                <a:ext cx="396044"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grpSp>
      </p:grpSp>
      <p:grpSp>
        <p:nvGrpSpPr>
          <p:cNvPr id="15" name="组合 14"/>
          <p:cNvGrpSpPr/>
          <p:nvPr/>
        </p:nvGrpSpPr>
        <p:grpSpPr>
          <a:xfrm>
            <a:off x="6059464" y="3524926"/>
            <a:ext cx="2185594" cy="1224902"/>
            <a:chOff x="6059464" y="3524926"/>
            <a:chExt cx="2185594" cy="1224902"/>
          </a:xfrm>
        </p:grpSpPr>
        <p:grpSp>
          <p:nvGrpSpPr>
            <p:cNvPr id="16" name="组合 15"/>
            <p:cNvGrpSpPr/>
            <p:nvPr/>
          </p:nvGrpSpPr>
          <p:grpSpPr>
            <a:xfrm>
              <a:off x="6059464" y="3524926"/>
              <a:ext cx="2185594" cy="1224902"/>
              <a:chOff x="4304043" y="1286668"/>
              <a:chExt cx="3837944" cy="2757793"/>
            </a:xfrm>
            <a:effectLst>
              <a:outerShdw blurRad="381000" dist="254000" dir="8100000" algn="tr" rotWithShape="0">
                <a:prstClr val="black">
                  <a:alpha val="40000"/>
                </a:prstClr>
              </a:outerShdw>
            </a:effectLst>
          </p:grpSpPr>
          <p:sp>
            <p:nvSpPr>
              <p:cNvPr id="20" name="圆角矩形 19"/>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a:endParaRPr>
              </a:p>
            </p:txBody>
          </p:sp>
          <p:sp>
            <p:nvSpPr>
              <p:cNvPr id="21" name="圆角矩形 20"/>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a:endParaRPr>
              </a:p>
            </p:txBody>
          </p:sp>
        </p:grpSp>
        <p:grpSp>
          <p:nvGrpSpPr>
            <p:cNvPr id="17" name="组合 19"/>
            <p:cNvGrpSpPr>
              <a:grpSpLocks/>
            </p:cNvGrpSpPr>
            <p:nvPr/>
          </p:nvGrpSpPr>
          <p:grpSpPr bwMode="auto">
            <a:xfrm>
              <a:off x="6303964" y="3902869"/>
              <a:ext cx="1798637" cy="451947"/>
              <a:chOff x="0" y="0"/>
              <a:chExt cx="1799448" cy="502456"/>
            </a:xfrm>
          </p:grpSpPr>
          <p:sp>
            <p:nvSpPr>
              <p:cNvPr id="18" name="TextBox 87"/>
              <p:cNvSpPr>
                <a:spLocks noChangeArrowheads="1"/>
              </p:cNvSpPr>
              <p:nvPr/>
            </p:nvSpPr>
            <p:spPr bwMode="auto">
              <a:xfrm>
                <a:off x="163751" y="0"/>
                <a:ext cx="1471946" cy="205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rgbClr val="0070C0"/>
                    </a:solidFill>
                    <a:latin typeface="微软雅黑"/>
                    <a:ea typeface="微软雅黑"/>
                    <a:sym typeface="微软雅黑" pitchFamily="34" charset="-122"/>
                  </a:rPr>
                  <a:t>插入相关主题图片</a:t>
                </a:r>
                <a:endParaRPr lang="en-US" altLang="zh-CN" sz="1200" b="1" dirty="0">
                  <a:solidFill>
                    <a:srgbClr val="0070C0"/>
                  </a:solidFill>
                  <a:latin typeface="微软雅黑"/>
                  <a:ea typeface="微软雅黑"/>
                  <a:sym typeface="微软雅黑" pitchFamily="34" charset="-122"/>
                </a:endParaRPr>
              </a:p>
            </p:txBody>
          </p:sp>
          <p:sp>
            <p:nvSpPr>
              <p:cNvPr id="19" name="TextBox 88"/>
              <p:cNvSpPr>
                <a:spLocks noChangeArrowheads="1"/>
              </p:cNvSpPr>
              <p:nvPr/>
            </p:nvSpPr>
            <p:spPr bwMode="auto">
              <a:xfrm>
                <a:off x="0" y="228718"/>
                <a:ext cx="1799448" cy="273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800" b="1" dirty="0">
                    <a:solidFill>
                      <a:schemeClr val="tx1">
                        <a:lumMod val="65000"/>
                        <a:lumOff val="35000"/>
                      </a:schemeClr>
                    </a:solidFill>
                    <a:latin typeface="微软雅黑"/>
                    <a:ea typeface="微软雅黑"/>
                    <a:sym typeface="微软雅黑" pitchFamily="34" charset="-122"/>
                  </a:rPr>
                  <a:t>为统一图片大小，保持版面美观请使用 “形状填充</a:t>
                </a:r>
                <a:r>
                  <a:rPr lang="en-US" altLang="zh-CN" sz="800" b="1" dirty="0">
                    <a:solidFill>
                      <a:schemeClr val="tx1">
                        <a:lumMod val="65000"/>
                        <a:lumOff val="35000"/>
                      </a:schemeClr>
                    </a:solidFill>
                    <a:latin typeface="微软雅黑"/>
                    <a:ea typeface="微软雅黑"/>
                    <a:sym typeface="微软雅黑" pitchFamily="34" charset="-122"/>
                  </a:rPr>
                  <a:t>/</a:t>
                </a:r>
                <a:r>
                  <a:rPr lang="zh-CN" altLang="en-US" sz="800" b="1" dirty="0">
                    <a:solidFill>
                      <a:schemeClr val="tx1">
                        <a:lumMod val="65000"/>
                        <a:lumOff val="35000"/>
                      </a:schemeClr>
                    </a:solidFill>
                    <a:latin typeface="微软雅黑"/>
                    <a:ea typeface="微软雅黑"/>
                    <a:sym typeface="微软雅黑" pitchFamily="34" charset="-122"/>
                  </a:rPr>
                  <a:t>图片填充”命令</a:t>
                </a:r>
                <a:endParaRPr lang="en-US" altLang="zh-CN" sz="800" b="1" dirty="0">
                  <a:solidFill>
                    <a:schemeClr val="tx1">
                      <a:lumMod val="65000"/>
                      <a:lumOff val="35000"/>
                    </a:schemeClr>
                  </a:solidFill>
                  <a:latin typeface="微软雅黑"/>
                  <a:ea typeface="微软雅黑"/>
                  <a:sym typeface="微软雅黑" pitchFamily="34" charset="-122"/>
                </a:endParaRPr>
              </a:p>
            </p:txBody>
          </p:sp>
        </p:grpSp>
      </p:grpSp>
      <p:grpSp>
        <p:nvGrpSpPr>
          <p:cNvPr id="22" name="组合 21"/>
          <p:cNvGrpSpPr/>
          <p:nvPr/>
        </p:nvGrpSpPr>
        <p:grpSpPr>
          <a:xfrm>
            <a:off x="3660458" y="3524926"/>
            <a:ext cx="2185594" cy="1224902"/>
            <a:chOff x="6059464" y="3524926"/>
            <a:chExt cx="2185594" cy="1224902"/>
          </a:xfrm>
        </p:grpSpPr>
        <p:grpSp>
          <p:nvGrpSpPr>
            <p:cNvPr id="23" name="组合 22"/>
            <p:cNvGrpSpPr/>
            <p:nvPr/>
          </p:nvGrpSpPr>
          <p:grpSpPr>
            <a:xfrm>
              <a:off x="6059464" y="3524926"/>
              <a:ext cx="2185594" cy="1224902"/>
              <a:chOff x="4304043" y="1286668"/>
              <a:chExt cx="3837944" cy="2757793"/>
            </a:xfrm>
            <a:effectLst>
              <a:outerShdw blurRad="381000" dist="254000" dir="8100000" algn="tr" rotWithShape="0">
                <a:prstClr val="black">
                  <a:alpha val="40000"/>
                </a:prstClr>
              </a:outerShdw>
            </a:effectLst>
          </p:grpSpPr>
          <p:sp>
            <p:nvSpPr>
              <p:cNvPr id="27" name="圆角矩形 2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a:endParaRPr>
              </a:p>
            </p:txBody>
          </p:sp>
          <p:sp>
            <p:nvSpPr>
              <p:cNvPr id="28" name="圆角矩形 27"/>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a:endParaRPr>
              </a:p>
            </p:txBody>
          </p:sp>
        </p:grpSp>
        <p:grpSp>
          <p:nvGrpSpPr>
            <p:cNvPr id="24" name="组合 19"/>
            <p:cNvGrpSpPr>
              <a:grpSpLocks/>
            </p:cNvGrpSpPr>
            <p:nvPr/>
          </p:nvGrpSpPr>
          <p:grpSpPr bwMode="auto">
            <a:xfrm>
              <a:off x="6303964" y="3902869"/>
              <a:ext cx="1798637" cy="451947"/>
              <a:chOff x="0" y="0"/>
              <a:chExt cx="1799448" cy="502456"/>
            </a:xfrm>
          </p:grpSpPr>
          <p:sp>
            <p:nvSpPr>
              <p:cNvPr id="25" name="TextBox 87"/>
              <p:cNvSpPr>
                <a:spLocks noChangeArrowheads="1"/>
              </p:cNvSpPr>
              <p:nvPr/>
            </p:nvSpPr>
            <p:spPr bwMode="auto">
              <a:xfrm>
                <a:off x="163751" y="0"/>
                <a:ext cx="1471946" cy="205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rgbClr val="0070C0"/>
                    </a:solidFill>
                    <a:latin typeface="微软雅黑"/>
                    <a:ea typeface="微软雅黑"/>
                    <a:sym typeface="微软雅黑" pitchFamily="34" charset="-122"/>
                  </a:rPr>
                  <a:t>插入相关主题图片</a:t>
                </a:r>
                <a:endParaRPr lang="en-US" altLang="zh-CN" sz="1200" b="1" dirty="0">
                  <a:solidFill>
                    <a:srgbClr val="0070C0"/>
                  </a:solidFill>
                  <a:latin typeface="微软雅黑"/>
                  <a:ea typeface="微软雅黑"/>
                  <a:sym typeface="微软雅黑" pitchFamily="34" charset="-122"/>
                </a:endParaRPr>
              </a:p>
            </p:txBody>
          </p:sp>
          <p:sp>
            <p:nvSpPr>
              <p:cNvPr id="26" name="TextBox 88"/>
              <p:cNvSpPr>
                <a:spLocks noChangeArrowheads="1"/>
              </p:cNvSpPr>
              <p:nvPr/>
            </p:nvSpPr>
            <p:spPr bwMode="auto">
              <a:xfrm>
                <a:off x="0" y="228718"/>
                <a:ext cx="1799448" cy="273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800" b="1" dirty="0">
                    <a:solidFill>
                      <a:schemeClr val="tx1">
                        <a:lumMod val="65000"/>
                        <a:lumOff val="35000"/>
                      </a:schemeClr>
                    </a:solidFill>
                    <a:latin typeface="微软雅黑"/>
                    <a:ea typeface="微软雅黑"/>
                    <a:sym typeface="微软雅黑" pitchFamily="34" charset="-122"/>
                  </a:rPr>
                  <a:t>为统一图片大小，保持版面美观请使用 “形状填充</a:t>
                </a:r>
                <a:r>
                  <a:rPr lang="en-US" altLang="zh-CN" sz="800" b="1" dirty="0">
                    <a:solidFill>
                      <a:schemeClr val="tx1">
                        <a:lumMod val="65000"/>
                        <a:lumOff val="35000"/>
                      </a:schemeClr>
                    </a:solidFill>
                    <a:latin typeface="微软雅黑"/>
                    <a:ea typeface="微软雅黑"/>
                    <a:sym typeface="微软雅黑" pitchFamily="34" charset="-122"/>
                  </a:rPr>
                  <a:t>/</a:t>
                </a:r>
                <a:r>
                  <a:rPr lang="zh-CN" altLang="en-US" sz="800" b="1" dirty="0">
                    <a:solidFill>
                      <a:schemeClr val="tx1">
                        <a:lumMod val="65000"/>
                        <a:lumOff val="35000"/>
                      </a:schemeClr>
                    </a:solidFill>
                    <a:latin typeface="微软雅黑"/>
                    <a:ea typeface="微软雅黑"/>
                    <a:sym typeface="微软雅黑" pitchFamily="34" charset="-122"/>
                  </a:rPr>
                  <a:t>图片填充”命令</a:t>
                </a:r>
                <a:endParaRPr lang="en-US" altLang="zh-CN" sz="800" b="1" dirty="0">
                  <a:solidFill>
                    <a:schemeClr val="tx1">
                      <a:lumMod val="65000"/>
                      <a:lumOff val="35000"/>
                    </a:schemeClr>
                  </a:solidFill>
                  <a:latin typeface="微软雅黑"/>
                  <a:ea typeface="微软雅黑"/>
                  <a:sym typeface="微软雅黑" pitchFamily="34" charset="-122"/>
                </a:endParaRPr>
              </a:p>
            </p:txBody>
          </p:sp>
        </p:grpSp>
      </p:grpSp>
      <p:grpSp>
        <p:nvGrpSpPr>
          <p:cNvPr id="29" name="组合 28"/>
          <p:cNvGrpSpPr/>
          <p:nvPr/>
        </p:nvGrpSpPr>
        <p:grpSpPr>
          <a:xfrm>
            <a:off x="1220937" y="3524926"/>
            <a:ext cx="2185594" cy="1224902"/>
            <a:chOff x="6059464" y="3524926"/>
            <a:chExt cx="2185594" cy="1224902"/>
          </a:xfrm>
        </p:grpSpPr>
        <p:grpSp>
          <p:nvGrpSpPr>
            <p:cNvPr id="30" name="组合 29"/>
            <p:cNvGrpSpPr/>
            <p:nvPr/>
          </p:nvGrpSpPr>
          <p:grpSpPr>
            <a:xfrm>
              <a:off x="6059464" y="3524926"/>
              <a:ext cx="2185594" cy="1224902"/>
              <a:chOff x="4304043" y="1286668"/>
              <a:chExt cx="3837944" cy="2757793"/>
            </a:xfrm>
            <a:effectLst>
              <a:outerShdw blurRad="381000" dist="254000" dir="8100000" algn="tr" rotWithShape="0">
                <a:prstClr val="black">
                  <a:alpha val="40000"/>
                </a:prstClr>
              </a:outerShdw>
            </a:effectLst>
          </p:grpSpPr>
          <p:sp>
            <p:nvSpPr>
              <p:cNvPr id="34" name="圆角矩形 33"/>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a:endParaRPr>
              </a:p>
            </p:txBody>
          </p:sp>
          <p:sp>
            <p:nvSpPr>
              <p:cNvPr id="35" name="圆角矩形 34"/>
              <p:cNvSpPr/>
              <p:nvPr/>
            </p:nvSpPr>
            <p:spPr>
              <a:xfrm>
                <a:off x="4351930" y="1330004"/>
                <a:ext cx="3742172" cy="26711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a:endParaRPr>
              </a:p>
            </p:txBody>
          </p:sp>
        </p:grpSp>
        <p:grpSp>
          <p:nvGrpSpPr>
            <p:cNvPr id="31" name="组合 19"/>
            <p:cNvGrpSpPr>
              <a:grpSpLocks/>
            </p:cNvGrpSpPr>
            <p:nvPr/>
          </p:nvGrpSpPr>
          <p:grpSpPr bwMode="auto">
            <a:xfrm>
              <a:off x="6303964" y="3902869"/>
              <a:ext cx="1798637" cy="451947"/>
              <a:chOff x="0" y="0"/>
              <a:chExt cx="1799448" cy="502456"/>
            </a:xfrm>
          </p:grpSpPr>
          <p:sp>
            <p:nvSpPr>
              <p:cNvPr id="32" name="TextBox 87"/>
              <p:cNvSpPr>
                <a:spLocks noChangeArrowheads="1"/>
              </p:cNvSpPr>
              <p:nvPr/>
            </p:nvSpPr>
            <p:spPr bwMode="auto">
              <a:xfrm>
                <a:off x="163751" y="0"/>
                <a:ext cx="1471946" cy="205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200" b="1" dirty="0">
                    <a:solidFill>
                      <a:srgbClr val="0070C0"/>
                    </a:solidFill>
                    <a:latin typeface="微软雅黑"/>
                    <a:ea typeface="微软雅黑"/>
                    <a:sym typeface="微软雅黑" pitchFamily="34" charset="-122"/>
                  </a:rPr>
                  <a:t>插入相关主题图片</a:t>
                </a:r>
                <a:endParaRPr lang="en-US" altLang="zh-CN" sz="1200" b="1" dirty="0">
                  <a:solidFill>
                    <a:srgbClr val="0070C0"/>
                  </a:solidFill>
                  <a:latin typeface="微软雅黑"/>
                  <a:ea typeface="微软雅黑"/>
                  <a:sym typeface="微软雅黑" pitchFamily="34" charset="-122"/>
                </a:endParaRPr>
              </a:p>
            </p:txBody>
          </p:sp>
          <p:sp>
            <p:nvSpPr>
              <p:cNvPr id="33" name="TextBox 88"/>
              <p:cNvSpPr>
                <a:spLocks noChangeArrowheads="1"/>
              </p:cNvSpPr>
              <p:nvPr/>
            </p:nvSpPr>
            <p:spPr bwMode="auto">
              <a:xfrm>
                <a:off x="0" y="228718"/>
                <a:ext cx="1799448" cy="273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800" b="1" dirty="0">
                    <a:solidFill>
                      <a:schemeClr val="tx1">
                        <a:lumMod val="65000"/>
                        <a:lumOff val="35000"/>
                      </a:schemeClr>
                    </a:solidFill>
                    <a:latin typeface="微软雅黑"/>
                    <a:ea typeface="微软雅黑"/>
                    <a:sym typeface="微软雅黑" pitchFamily="34" charset="-122"/>
                  </a:rPr>
                  <a:t>为统一图片大小，保持版面美观请使用 “形状填充</a:t>
                </a:r>
                <a:r>
                  <a:rPr lang="en-US" altLang="zh-CN" sz="800" b="1" dirty="0">
                    <a:solidFill>
                      <a:schemeClr val="tx1">
                        <a:lumMod val="65000"/>
                        <a:lumOff val="35000"/>
                      </a:schemeClr>
                    </a:solidFill>
                    <a:latin typeface="微软雅黑"/>
                    <a:ea typeface="微软雅黑"/>
                    <a:sym typeface="微软雅黑" pitchFamily="34" charset="-122"/>
                  </a:rPr>
                  <a:t>/</a:t>
                </a:r>
                <a:r>
                  <a:rPr lang="zh-CN" altLang="en-US" sz="800" b="1" dirty="0">
                    <a:solidFill>
                      <a:schemeClr val="tx1">
                        <a:lumMod val="65000"/>
                        <a:lumOff val="35000"/>
                      </a:schemeClr>
                    </a:solidFill>
                    <a:latin typeface="微软雅黑"/>
                    <a:ea typeface="微软雅黑"/>
                    <a:sym typeface="微软雅黑" pitchFamily="34" charset="-122"/>
                  </a:rPr>
                  <a:t>图片填充”命令</a:t>
                </a:r>
                <a:endParaRPr lang="en-US" altLang="zh-CN" sz="800" b="1" dirty="0">
                  <a:solidFill>
                    <a:schemeClr val="tx1">
                      <a:lumMod val="65000"/>
                      <a:lumOff val="35000"/>
                    </a:schemeClr>
                  </a:solidFill>
                  <a:latin typeface="微软雅黑"/>
                  <a:ea typeface="微软雅黑"/>
                  <a:sym typeface="微软雅黑" pitchFamily="34" charset="-122"/>
                </a:endParaRPr>
              </a:p>
            </p:txBody>
          </p:sp>
        </p:grpSp>
      </p:grpSp>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选题背景</a:t>
            </a:r>
            <a:endParaRPr lang="zh-CN" altLang="en-US" sz="2400" spc="300" dirty="0">
              <a:solidFill>
                <a:schemeClr val="tx1">
                  <a:lumMod val="75000"/>
                  <a:lumOff val="25000"/>
                </a:schemeClr>
              </a:solidFill>
              <a:latin typeface="方正正大黑简体" panose="02000000000000000000" pitchFamily="2" charset="-122"/>
              <a:ea typeface="方正正大黑简体" panose="02000000000000000000" pitchFamily="2" charset="-122"/>
            </a:endParaRPr>
          </a:p>
        </p:txBody>
      </p:sp>
    </p:spTree>
    <p:extLst>
      <p:ext uri="{BB962C8B-B14F-4D97-AF65-F5344CB8AC3E}">
        <p14:creationId xmlns:p14="http://schemas.microsoft.com/office/powerpoint/2010/main" val="2994606063"/>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1"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3" presetClass="entr" presetSubtype="36"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strVal val="(6*min(max(#ppt_w*#ppt_h,.3),1)-7.4)/-.7*#ppt_w"/>
                                          </p:val>
                                        </p:tav>
                                        <p:tav tm="100000">
                                          <p:val>
                                            <p:strVal val="#ppt_w"/>
                                          </p:val>
                                        </p:tav>
                                      </p:tavLst>
                                    </p:anim>
                                    <p:anim calcmode="lin" valueType="num">
                                      <p:cBhvr>
                                        <p:cTn id="14" dur="500" fill="hold"/>
                                        <p:tgtEl>
                                          <p:spTgt spid="6"/>
                                        </p:tgtEl>
                                        <p:attrNameLst>
                                          <p:attrName>ppt_h</p:attrName>
                                        </p:attrNameLst>
                                      </p:cBhvr>
                                      <p:tavLst>
                                        <p:tav tm="0">
                                          <p:val>
                                            <p:strVal val="(6*min(max(#ppt_w*#ppt_h,.3),1)-7.4)/-.7*#ppt_h"/>
                                          </p:val>
                                        </p:tav>
                                        <p:tav tm="100000">
                                          <p:val>
                                            <p:strVal val="#ppt_h"/>
                                          </p:val>
                                        </p:tav>
                                      </p:tavLst>
                                    </p:anim>
                                    <p:anim calcmode="lin" valueType="num">
                                      <p:cBhvr>
                                        <p:cTn id="15" dur="500" fill="hold"/>
                                        <p:tgtEl>
                                          <p:spTgt spid="6"/>
                                        </p:tgtEl>
                                        <p:attrNameLst>
                                          <p:attrName>ppt_x</p:attrName>
                                        </p:attrNameLst>
                                      </p:cBhvr>
                                      <p:tavLst>
                                        <p:tav tm="0">
                                          <p:val>
                                            <p:fltVal val="0.5"/>
                                          </p:val>
                                        </p:tav>
                                        <p:tav tm="100000">
                                          <p:val>
                                            <p:strVal val="#ppt_x"/>
                                          </p:val>
                                        </p:tav>
                                      </p:tavLst>
                                    </p:anim>
                                    <p:anim calcmode="lin" valueType="num">
                                      <p:cBhvr>
                                        <p:cTn id="16" dur="500" fill="hold"/>
                                        <p:tgtEl>
                                          <p:spTgt spid="6"/>
                                        </p:tgtEl>
                                        <p:attrNameLst>
                                          <p:attrName>ppt_y</p:attrName>
                                        </p:attrNameLst>
                                      </p:cBhvr>
                                      <p:tavLst>
                                        <p:tav tm="0">
                                          <p:val>
                                            <p:strVal val="1+(6*min(max(#ppt_w*#ppt_h,.3),1)-7.4)/-.7*#ppt_h/2"/>
                                          </p:val>
                                        </p:tav>
                                        <p:tav tm="100000">
                                          <p:val>
                                            <p:strVal val="#ppt_y"/>
                                          </p:val>
                                        </p:tav>
                                      </p:tavLst>
                                    </p:anim>
                                  </p:childTnLst>
                                </p:cTn>
                              </p:par>
                              <p:par>
                                <p:cTn id="17" presetID="23" presetClass="entr" presetSubtype="36"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strVal val="(6*min(max(#ppt_w*#ppt_h,.3),1)-7.4)/-.7*#ppt_w"/>
                                          </p:val>
                                        </p:tav>
                                        <p:tav tm="100000">
                                          <p:val>
                                            <p:strVal val="#ppt_w"/>
                                          </p:val>
                                        </p:tav>
                                      </p:tavLst>
                                    </p:anim>
                                    <p:anim calcmode="lin" valueType="num">
                                      <p:cBhvr>
                                        <p:cTn id="20" dur="500" fill="hold"/>
                                        <p:tgtEl>
                                          <p:spTgt spid="5"/>
                                        </p:tgtEl>
                                        <p:attrNameLst>
                                          <p:attrName>ppt_h</p:attrName>
                                        </p:attrNameLst>
                                      </p:cBhvr>
                                      <p:tavLst>
                                        <p:tav tm="0">
                                          <p:val>
                                            <p:strVal val="(6*min(max(#ppt_w*#ppt_h,.3),1)-7.4)/-.7*#ppt_h"/>
                                          </p:val>
                                        </p:tav>
                                        <p:tav tm="100000">
                                          <p:val>
                                            <p:strVal val="#ppt_h"/>
                                          </p:val>
                                        </p:tav>
                                      </p:tavLst>
                                    </p:anim>
                                    <p:anim calcmode="lin" valueType="num">
                                      <p:cBhvr>
                                        <p:cTn id="21" dur="500" fill="hold"/>
                                        <p:tgtEl>
                                          <p:spTgt spid="5"/>
                                        </p:tgtEl>
                                        <p:attrNameLst>
                                          <p:attrName>ppt_x</p:attrName>
                                        </p:attrNameLst>
                                      </p:cBhvr>
                                      <p:tavLst>
                                        <p:tav tm="0">
                                          <p:val>
                                            <p:fltVal val="0.5"/>
                                          </p:val>
                                        </p:tav>
                                        <p:tav tm="100000">
                                          <p:val>
                                            <p:strVal val="#ppt_x"/>
                                          </p:val>
                                        </p:tav>
                                      </p:tavLst>
                                    </p:anim>
                                    <p:anim calcmode="lin" valueType="num">
                                      <p:cBhvr>
                                        <p:cTn id="22" dur="500" fill="hold"/>
                                        <p:tgtEl>
                                          <p:spTgt spid="5"/>
                                        </p:tgtEl>
                                        <p:attrNameLst>
                                          <p:attrName>ppt_y</p:attrName>
                                        </p:attrNameLst>
                                      </p:cBhvr>
                                      <p:tavLst>
                                        <p:tav tm="0">
                                          <p:val>
                                            <p:strVal val="1+(6*min(max(#ppt_w*#ppt_h,.3),1)-7.4)/-.7*#ppt_h/2"/>
                                          </p:val>
                                        </p:tav>
                                        <p:tav tm="100000">
                                          <p:val>
                                            <p:strVal val="#ppt_y"/>
                                          </p:val>
                                        </p:tav>
                                      </p:tavLst>
                                    </p:anim>
                                  </p:childTnLst>
                                </p:cTn>
                              </p:par>
                            </p:childTnLst>
                          </p:cTn>
                        </p:par>
                        <p:par>
                          <p:cTn id="23" fill="hold">
                            <p:stCondLst>
                              <p:cond delay="1000"/>
                            </p:stCondLst>
                            <p:childTnLst>
                              <p:par>
                                <p:cTn id="24" presetID="22" presetClass="entr" presetSubtype="1" fill="hold" grpId="0" nodeType="afterEffect">
                                  <p:stCondLst>
                                    <p:cond delay="0"/>
                                  </p:stCondLst>
                                  <p:childTnLst>
                                    <p:set>
                                      <p:cBhvr>
                                        <p:cTn id="25" dur="1" fill="hold">
                                          <p:stCondLst>
                                            <p:cond delay="0"/>
                                          </p:stCondLst>
                                        </p:cTn>
                                        <p:tgtEl>
                                          <p:spTgt spid="4"/>
                                        </p:tgtEl>
                                        <p:attrNameLst>
                                          <p:attrName>style.visibility</p:attrName>
                                        </p:attrNameLst>
                                      </p:cBhvr>
                                      <p:to>
                                        <p:strVal val="visible"/>
                                      </p:to>
                                    </p:set>
                                    <p:animEffect>
                                      <p:cBhvr>
                                        <p:cTn id="26" dur="500"/>
                                        <p:tgtEl>
                                          <p:spTgt spid="4"/>
                                        </p:tgtEl>
                                      </p:cBhvr>
                                    </p:animEffect>
                                  </p:childTnLst>
                                </p:cTn>
                              </p:par>
                            </p:childTnLst>
                          </p:cTn>
                        </p:par>
                        <p:par>
                          <p:cTn id="27" fill="hold">
                            <p:stCondLst>
                              <p:cond delay="1500"/>
                            </p:stCondLst>
                            <p:childTnLst>
                              <p:par>
                                <p:cTn id="28" presetID="53" presetClass="entr" presetSubtype="16" fill="hold" nodeType="afterEffect">
                                  <p:stCondLst>
                                    <p:cond delay="0"/>
                                  </p:stCondLst>
                                  <p:childTnLst>
                                    <p:set>
                                      <p:cBhvr>
                                        <p:cTn id="29" dur="1" fill="hold">
                                          <p:stCondLst>
                                            <p:cond delay="0"/>
                                          </p:stCondLst>
                                        </p:cTn>
                                        <p:tgtEl>
                                          <p:spTgt spid="29"/>
                                        </p:tgtEl>
                                        <p:attrNameLst>
                                          <p:attrName>style.visibility</p:attrName>
                                        </p:attrNameLst>
                                      </p:cBhvr>
                                      <p:to>
                                        <p:strVal val="visible"/>
                                      </p:to>
                                    </p:set>
                                    <p:anim calcmode="lin" valueType="num">
                                      <p:cBhvr>
                                        <p:cTn id="30" dur="500" fill="hold"/>
                                        <p:tgtEl>
                                          <p:spTgt spid="29"/>
                                        </p:tgtEl>
                                        <p:attrNameLst>
                                          <p:attrName>ppt_w</p:attrName>
                                        </p:attrNameLst>
                                      </p:cBhvr>
                                      <p:tavLst>
                                        <p:tav tm="0">
                                          <p:val>
                                            <p:fltVal val="0"/>
                                          </p:val>
                                        </p:tav>
                                        <p:tav tm="100000">
                                          <p:val>
                                            <p:strVal val="#ppt_w"/>
                                          </p:val>
                                        </p:tav>
                                      </p:tavLst>
                                    </p:anim>
                                    <p:anim calcmode="lin" valueType="num">
                                      <p:cBhvr>
                                        <p:cTn id="31" dur="500" fill="hold"/>
                                        <p:tgtEl>
                                          <p:spTgt spid="29"/>
                                        </p:tgtEl>
                                        <p:attrNameLst>
                                          <p:attrName>ppt_h</p:attrName>
                                        </p:attrNameLst>
                                      </p:cBhvr>
                                      <p:tavLst>
                                        <p:tav tm="0">
                                          <p:val>
                                            <p:fltVal val="0"/>
                                          </p:val>
                                        </p:tav>
                                        <p:tav tm="100000">
                                          <p:val>
                                            <p:strVal val="#ppt_h"/>
                                          </p:val>
                                        </p:tav>
                                      </p:tavLst>
                                    </p:anim>
                                    <p:animEffect transition="in" filter="fade">
                                      <p:cBhvr>
                                        <p:cTn id="32" dur="500"/>
                                        <p:tgtEl>
                                          <p:spTgt spid="29"/>
                                        </p:tgtEl>
                                      </p:cBhvr>
                                    </p:animEffect>
                                  </p:childTnLst>
                                </p:cTn>
                              </p:par>
                            </p:childTnLst>
                          </p:cTn>
                        </p:par>
                        <p:par>
                          <p:cTn id="33" fill="hold">
                            <p:stCondLst>
                              <p:cond delay="2000"/>
                            </p:stCondLst>
                            <p:childTnLst>
                              <p:par>
                                <p:cTn id="34" presetID="53" presetClass="entr" presetSubtype="16" fill="hold" nodeType="afterEffect">
                                  <p:stCondLst>
                                    <p:cond delay="0"/>
                                  </p:stCondLst>
                                  <p:childTnLst>
                                    <p:set>
                                      <p:cBhvr>
                                        <p:cTn id="35" dur="1" fill="hold">
                                          <p:stCondLst>
                                            <p:cond delay="0"/>
                                          </p:stCondLst>
                                        </p:cTn>
                                        <p:tgtEl>
                                          <p:spTgt spid="22"/>
                                        </p:tgtEl>
                                        <p:attrNameLst>
                                          <p:attrName>style.visibility</p:attrName>
                                        </p:attrNameLst>
                                      </p:cBhvr>
                                      <p:to>
                                        <p:strVal val="visible"/>
                                      </p:to>
                                    </p:set>
                                    <p:anim calcmode="lin" valueType="num">
                                      <p:cBhvr>
                                        <p:cTn id="36" dur="500" fill="hold"/>
                                        <p:tgtEl>
                                          <p:spTgt spid="22"/>
                                        </p:tgtEl>
                                        <p:attrNameLst>
                                          <p:attrName>ppt_w</p:attrName>
                                        </p:attrNameLst>
                                      </p:cBhvr>
                                      <p:tavLst>
                                        <p:tav tm="0">
                                          <p:val>
                                            <p:fltVal val="0"/>
                                          </p:val>
                                        </p:tav>
                                        <p:tav tm="100000">
                                          <p:val>
                                            <p:strVal val="#ppt_w"/>
                                          </p:val>
                                        </p:tav>
                                      </p:tavLst>
                                    </p:anim>
                                    <p:anim calcmode="lin" valueType="num">
                                      <p:cBhvr>
                                        <p:cTn id="37" dur="500" fill="hold"/>
                                        <p:tgtEl>
                                          <p:spTgt spid="22"/>
                                        </p:tgtEl>
                                        <p:attrNameLst>
                                          <p:attrName>ppt_h</p:attrName>
                                        </p:attrNameLst>
                                      </p:cBhvr>
                                      <p:tavLst>
                                        <p:tav tm="0">
                                          <p:val>
                                            <p:fltVal val="0"/>
                                          </p:val>
                                        </p:tav>
                                        <p:tav tm="100000">
                                          <p:val>
                                            <p:strVal val="#ppt_h"/>
                                          </p:val>
                                        </p:tav>
                                      </p:tavLst>
                                    </p:anim>
                                    <p:animEffect transition="in" filter="fade">
                                      <p:cBhvr>
                                        <p:cTn id="38" dur="500"/>
                                        <p:tgtEl>
                                          <p:spTgt spid="22"/>
                                        </p:tgtEl>
                                      </p:cBhvr>
                                    </p:animEffect>
                                  </p:childTnLst>
                                </p:cTn>
                              </p:par>
                            </p:childTnLst>
                          </p:cTn>
                        </p:par>
                        <p:par>
                          <p:cTn id="39" fill="hold">
                            <p:stCondLst>
                              <p:cond delay="2500"/>
                            </p:stCondLst>
                            <p:childTnLst>
                              <p:par>
                                <p:cTn id="40" presetID="53" presetClass="entr" presetSubtype="16" fill="hold" nodeType="after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p:cTn id="42" dur="500" fill="hold"/>
                                        <p:tgtEl>
                                          <p:spTgt spid="15"/>
                                        </p:tgtEl>
                                        <p:attrNameLst>
                                          <p:attrName>ppt_w</p:attrName>
                                        </p:attrNameLst>
                                      </p:cBhvr>
                                      <p:tavLst>
                                        <p:tav tm="0">
                                          <p:val>
                                            <p:fltVal val="0"/>
                                          </p:val>
                                        </p:tav>
                                        <p:tav tm="100000">
                                          <p:val>
                                            <p:strVal val="#ppt_w"/>
                                          </p:val>
                                        </p:tav>
                                      </p:tavLst>
                                    </p:anim>
                                    <p:anim calcmode="lin" valueType="num">
                                      <p:cBhvr>
                                        <p:cTn id="43" dur="500" fill="hold"/>
                                        <p:tgtEl>
                                          <p:spTgt spid="15"/>
                                        </p:tgtEl>
                                        <p:attrNameLst>
                                          <p:attrName>ppt_h</p:attrName>
                                        </p:attrNameLst>
                                      </p:cBhvr>
                                      <p:tavLst>
                                        <p:tav tm="0">
                                          <p:val>
                                            <p:fltVal val="0"/>
                                          </p:val>
                                        </p:tav>
                                        <p:tav tm="100000">
                                          <p:val>
                                            <p:strVal val="#ppt_h"/>
                                          </p:val>
                                        </p:tav>
                                      </p:tavLst>
                                    </p:anim>
                                    <p:animEffect transition="in" filter="fade">
                                      <p:cBhvr>
                                        <p:cTn id="4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utoUpdateAnimBg="0"/>
      <p:bldP spid="5" grpId="0" bldLvl="0" autoUpdateAnimBg="0"/>
      <p:bldP spid="36"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任意多边形 62"/>
          <p:cNvSpPr>
            <a:spLocks/>
          </p:cNvSpPr>
          <p:nvPr/>
        </p:nvSpPr>
        <p:spPr bwMode="auto">
          <a:xfrm>
            <a:off x="1524424" y="3003798"/>
            <a:ext cx="5256584" cy="1299499"/>
          </a:xfrm>
          <a:custGeom>
            <a:avLst/>
            <a:gdLst>
              <a:gd name="connsiteX0" fmla="*/ 488326 w 4206923"/>
              <a:gd name="connsiteY0" fmla="*/ 0 h 1479432"/>
              <a:gd name="connsiteX1" fmla="*/ 1002185 w 4206923"/>
              <a:gd name="connsiteY1" fmla="*/ 0 h 1479432"/>
              <a:gd name="connsiteX2" fmla="*/ 1066030 w 4206923"/>
              <a:gd name="connsiteY2" fmla="*/ 0 h 1479432"/>
              <a:gd name="connsiteX3" fmla="*/ 1083181 w 4206923"/>
              <a:gd name="connsiteY3" fmla="*/ 0 h 1479432"/>
              <a:gd name="connsiteX4" fmla="*/ 1168160 w 4206923"/>
              <a:gd name="connsiteY4" fmla="*/ 0 h 1479432"/>
              <a:gd name="connsiteX5" fmla="*/ 1290429 w 4206923"/>
              <a:gd name="connsiteY5" fmla="*/ 0 h 1479432"/>
              <a:gd name="connsiteX6" fmla="*/ 1553727 w 4206923"/>
              <a:gd name="connsiteY6" fmla="*/ 0 h 1479432"/>
              <a:gd name="connsiteX7" fmla="*/ 1611796 w 4206923"/>
              <a:gd name="connsiteY7" fmla="*/ 0 h 1479432"/>
              <a:gd name="connsiteX8" fmla="*/ 1634674 w 4206923"/>
              <a:gd name="connsiteY8" fmla="*/ 0 h 1479432"/>
              <a:gd name="connsiteX9" fmla="*/ 1745864 w 4206923"/>
              <a:gd name="connsiteY9" fmla="*/ 0 h 1479432"/>
              <a:gd name="connsiteX10" fmla="*/ 1836195 w 4206923"/>
              <a:gd name="connsiteY10" fmla="*/ 0 h 1479432"/>
              <a:gd name="connsiteX11" fmla="*/ 1900647 w 4206923"/>
              <a:gd name="connsiteY11" fmla="*/ 0 h 1479432"/>
              <a:gd name="connsiteX12" fmla="*/ 1986524 w 4206923"/>
              <a:gd name="connsiteY12" fmla="*/ 0 h 1479432"/>
              <a:gd name="connsiteX13" fmla="*/ 2099493 w 4206923"/>
              <a:gd name="connsiteY13" fmla="*/ 0 h 1479432"/>
              <a:gd name="connsiteX14" fmla="*/ 2125046 w 4206923"/>
              <a:gd name="connsiteY14" fmla="*/ 0 h 1479432"/>
              <a:gd name="connsiteX15" fmla="*/ 2180440 w 4206923"/>
              <a:gd name="connsiteY15" fmla="*/ 0 h 1479432"/>
              <a:gd name="connsiteX16" fmla="*/ 2291630 w 4206923"/>
              <a:gd name="connsiteY16" fmla="*/ 0 h 1479432"/>
              <a:gd name="connsiteX17" fmla="*/ 2293677 w 4206923"/>
              <a:gd name="connsiteY17" fmla="*/ 0 h 1479432"/>
              <a:gd name="connsiteX18" fmla="*/ 2388345 w 4206923"/>
              <a:gd name="connsiteY18" fmla="*/ 0 h 1479432"/>
              <a:gd name="connsiteX19" fmla="*/ 2446414 w 4206923"/>
              <a:gd name="connsiteY19" fmla="*/ 0 h 1479432"/>
              <a:gd name="connsiteX20" fmla="*/ 2459486 w 4206923"/>
              <a:gd name="connsiteY20" fmla="*/ 0 h 1479432"/>
              <a:gd name="connsiteX21" fmla="*/ 2580482 w 4206923"/>
              <a:gd name="connsiteY21" fmla="*/ 0 h 1479432"/>
              <a:gd name="connsiteX22" fmla="*/ 2670812 w 4206923"/>
              <a:gd name="connsiteY22" fmla="*/ 0 h 1479432"/>
              <a:gd name="connsiteX23" fmla="*/ 2839443 w 4206923"/>
              <a:gd name="connsiteY23" fmla="*/ 0 h 1479432"/>
              <a:gd name="connsiteX24" fmla="*/ 2852814 w 4206923"/>
              <a:gd name="connsiteY24" fmla="*/ 0 h 1479432"/>
              <a:gd name="connsiteX25" fmla="*/ 2960273 w 4206923"/>
              <a:gd name="connsiteY25" fmla="*/ 0 h 1479432"/>
              <a:gd name="connsiteX26" fmla="*/ 3037852 w 4206923"/>
              <a:gd name="connsiteY26" fmla="*/ 0 h 1479432"/>
              <a:gd name="connsiteX27" fmla="*/ 3041269 w 4206923"/>
              <a:gd name="connsiteY27" fmla="*/ 0 h 1479432"/>
              <a:gd name="connsiteX28" fmla="*/ 3077212 w 4206923"/>
              <a:gd name="connsiteY28" fmla="*/ 0 h 1479432"/>
              <a:gd name="connsiteX29" fmla="*/ 3090397 w 4206923"/>
              <a:gd name="connsiteY29" fmla="*/ 0 h 1479432"/>
              <a:gd name="connsiteX30" fmla="*/ 3115626 w 4206923"/>
              <a:gd name="connsiteY30" fmla="*/ 0 h 1479432"/>
              <a:gd name="connsiteX31" fmla="*/ 3126248 w 4206923"/>
              <a:gd name="connsiteY31" fmla="*/ 0 h 1479432"/>
              <a:gd name="connsiteX32" fmla="*/ 3245843 w 4206923"/>
              <a:gd name="connsiteY32" fmla="*/ 0 h 1479432"/>
              <a:gd name="connsiteX33" fmla="*/ 3262250 w 4206923"/>
              <a:gd name="connsiteY33" fmla="*/ 0 h 1479432"/>
              <a:gd name="connsiteX34" fmla="*/ 3366673 w 4206923"/>
              <a:gd name="connsiteY34" fmla="*/ 0 h 1479432"/>
              <a:gd name="connsiteX35" fmla="*/ 3412579 w 4206923"/>
              <a:gd name="connsiteY35" fmla="*/ 0 h 1479432"/>
              <a:gd name="connsiteX36" fmla="*/ 3447669 w 4206923"/>
              <a:gd name="connsiteY36" fmla="*/ 0 h 1479432"/>
              <a:gd name="connsiteX37" fmla="*/ 3496797 w 4206923"/>
              <a:gd name="connsiteY37" fmla="*/ 0 h 1479432"/>
              <a:gd name="connsiteX38" fmla="*/ 3522026 w 4206923"/>
              <a:gd name="connsiteY38" fmla="*/ 0 h 1479432"/>
              <a:gd name="connsiteX39" fmla="*/ 3525549 w 4206923"/>
              <a:gd name="connsiteY39" fmla="*/ 0 h 1479432"/>
              <a:gd name="connsiteX40" fmla="*/ 3532648 w 4206923"/>
              <a:gd name="connsiteY40" fmla="*/ 0 h 1479432"/>
              <a:gd name="connsiteX41" fmla="*/ 3606496 w 4206923"/>
              <a:gd name="connsiteY41" fmla="*/ 0 h 1479432"/>
              <a:gd name="connsiteX42" fmla="*/ 3717686 w 4206923"/>
              <a:gd name="connsiteY42" fmla="*/ 0 h 1479432"/>
              <a:gd name="connsiteX43" fmla="*/ 3848796 w 4206923"/>
              <a:gd name="connsiteY43" fmla="*/ 75308 h 1479432"/>
              <a:gd name="connsiteX44" fmla="*/ 4188713 w 4206923"/>
              <a:gd name="connsiteY44" fmla="*/ 664408 h 1479432"/>
              <a:gd name="connsiteX45" fmla="*/ 4188713 w 4206923"/>
              <a:gd name="connsiteY45" fmla="*/ 815024 h 1479432"/>
              <a:gd name="connsiteX46" fmla="*/ 3848796 w 4206923"/>
              <a:gd name="connsiteY46" fmla="*/ 1404124 h 1479432"/>
              <a:gd name="connsiteX47" fmla="*/ 3717686 w 4206923"/>
              <a:gd name="connsiteY47" fmla="*/ 1479432 h 1479432"/>
              <a:gd name="connsiteX48" fmla="*/ 3532648 w 4206923"/>
              <a:gd name="connsiteY48" fmla="*/ 1479432 h 1479432"/>
              <a:gd name="connsiteX49" fmla="*/ 3126248 w 4206923"/>
              <a:gd name="connsiteY49" fmla="*/ 1479432 h 1479432"/>
              <a:gd name="connsiteX50" fmla="*/ 3037852 w 4206923"/>
              <a:gd name="connsiteY50" fmla="*/ 1479432 h 1479432"/>
              <a:gd name="connsiteX51" fmla="*/ 2852814 w 4206923"/>
              <a:gd name="connsiteY51" fmla="*/ 1479432 h 1479432"/>
              <a:gd name="connsiteX52" fmla="*/ 2580482 w 4206923"/>
              <a:gd name="connsiteY52" fmla="*/ 1479432 h 1479432"/>
              <a:gd name="connsiteX53" fmla="*/ 2446414 w 4206923"/>
              <a:gd name="connsiteY53" fmla="*/ 1479432 h 1479432"/>
              <a:gd name="connsiteX54" fmla="*/ 2291630 w 4206923"/>
              <a:gd name="connsiteY54" fmla="*/ 1479432 h 1479432"/>
              <a:gd name="connsiteX55" fmla="*/ 1900647 w 4206923"/>
              <a:gd name="connsiteY55" fmla="*/ 1479432 h 1479432"/>
              <a:gd name="connsiteX56" fmla="*/ 1745864 w 4206923"/>
              <a:gd name="connsiteY56" fmla="*/ 1479432 h 1479432"/>
              <a:gd name="connsiteX57" fmla="*/ 1611796 w 4206923"/>
              <a:gd name="connsiteY57" fmla="*/ 1479432 h 1479432"/>
              <a:gd name="connsiteX58" fmla="*/ 1168160 w 4206923"/>
              <a:gd name="connsiteY58" fmla="*/ 1479432 h 1479432"/>
              <a:gd name="connsiteX59" fmla="*/ 1066030 w 4206923"/>
              <a:gd name="connsiteY59" fmla="*/ 1479432 h 1479432"/>
              <a:gd name="connsiteX60" fmla="*/ 488326 w 4206923"/>
              <a:gd name="connsiteY60" fmla="*/ 1479432 h 1479432"/>
              <a:gd name="connsiteX61" fmla="*/ 357216 w 4206923"/>
              <a:gd name="connsiteY61" fmla="*/ 1404124 h 1479432"/>
              <a:gd name="connsiteX62" fmla="*/ 17299 w 4206923"/>
              <a:gd name="connsiteY62" fmla="*/ 815024 h 1479432"/>
              <a:gd name="connsiteX63" fmla="*/ 17299 w 4206923"/>
              <a:gd name="connsiteY63" fmla="*/ 664408 h 1479432"/>
              <a:gd name="connsiteX64" fmla="*/ 357216 w 4206923"/>
              <a:gd name="connsiteY64" fmla="*/ 75308 h 1479432"/>
              <a:gd name="connsiteX65" fmla="*/ 488326 w 4206923"/>
              <a:gd name="connsiteY65" fmla="*/ 0 h 1479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206923" h="1479432">
                <a:moveTo>
                  <a:pt x="488326" y="0"/>
                </a:moveTo>
                <a:cubicBezTo>
                  <a:pt x="743264" y="0"/>
                  <a:pt x="902600" y="0"/>
                  <a:pt x="1002185" y="0"/>
                </a:cubicBezTo>
                <a:lnTo>
                  <a:pt x="1066030" y="0"/>
                </a:lnTo>
                <a:lnTo>
                  <a:pt x="1083181" y="0"/>
                </a:lnTo>
                <a:cubicBezTo>
                  <a:pt x="1168160" y="0"/>
                  <a:pt x="1168160" y="0"/>
                  <a:pt x="1168160" y="0"/>
                </a:cubicBezTo>
                <a:lnTo>
                  <a:pt x="1290429" y="0"/>
                </a:lnTo>
                <a:cubicBezTo>
                  <a:pt x="1404288" y="0"/>
                  <a:pt x="1489682" y="0"/>
                  <a:pt x="1553727" y="0"/>
                </a:cubicBezTo>
                <a:lnTo>
                  <a:pt x="1611796" y="0"/>
                </a:lnTo>
                <a:lnTo>
                  <a:pt x="1634674" y="0"/>
                </a:lnTo>
                <a:cubicBezTo>
                  <a:pt x="1745864" y="0"/>
                  <a:pt x="1745864" y="0"/>
                  <a:pt x="1745864" y="0"/>
                </a:cubicBezTo>
                <a:lnTo>
                  <a:pt x="1836195" y="0"/>
                </a:lnTo>
                <a:lnTo>
                  <a:pt x="1900647" y="0"/>
                </a:lnTo>
                <a:lnTo>
                  <a:pt x="1986524" y="0"/>
                </a:lnTo>
                <a:cubicBezTo>
                  <a:pt x="2030111" y="0"/>
                  <a:pt x="2067471" y="0"/>
                  <a:pt x="2099493" y="0"/>
                </a:cubicBezTo>
                <a:lnTo>
                  <a:pt x="2125046" y="0"/>
                </a:lnTo>
                <a:lnTo>
                  <a:pt x="2180440" y="0"/>
                </a:lnTo>
                <a:cubicBezTo>
                  <a:pt x="2291630" y="0"/>
                  <a:pt x="2291630" y="0"/>
                  <a:pt x="2291630" y="0"/>
                </a:cubicBezTo>
                <a:lnTo>
                  <a:pt x="2293677" y="0"/>
                </a:lnTo>
                <a:cubicBezTo>
                  <a:pt x="2329528" y="0"/>
                  <a:pt x="2360897" y="0"/>
                  <a:pt x="2388345" y="0"/>
                </a:cubicBezTo>
                <a:lnTo>
                  <a:pt x="2446414" y="0"/>
                </a:lnTo>
                <a:lnTo>
                  <a:pt x="2459486" y="0"/>
                </a:lnTo>
                <a:cubicBezTo>
                  <a:pt x="2580482" y="0"/>
                  <a:pt x="2580482" y="0"/>
                  <a:pt x="2580482" y="0"/>
                </a:cubicBezTo>
                <a:lnTo>
                  <a:pt x="2670812" y="0"/>
                </a:lnTo>
                <a:cubicBezTo>
                  <a:pt x="2735874" y="0"/>
                  <a:pt x="2791642" y="0"/>
                  <a:pt x="2839443" y="0"/>
                </a:cubicBezTo>
                <a:lnTo>
                  <a:pt x="2852814" y="0"/>
                </a:lnTo>
                <a:lnTo>
                  <a:pt x="2960273" y="0"/>
                </a:lnTo>
                <a:lnTo>
                  <a:pt x="3037852" y="0"/>
                </a:lnTo>
                <a:lnTo>
                  <a:pt x="3041269" y="0"/>
                </a:lnTo>
                <a:lnTo>
                  <a:pt x="3077212" y="0"/>
                </a:lnTo>
                <a:lnTo>
                  <a:pt x="3090397" y="0"/>
                </a:lnTo>
                <a:lnTo>
                  <a:pt x="3115626" y="0"/>
                </a:lnTo>
                <a:lnTo>
                  <a:pt x="3126248" y="0"/>
                </a:lnTo>
                <a:lnTo>
                  <a:pt x="3245843" y="0"/>
                </a:lnTo>
                <a:lnTo>
                  <a:pt x="3262250" y="0"/>
                </a:lnTo>
                <a:lnTo>
                  <a:pt x="3366673" y="0"/>
                </a:lnTo>
                <a:lnTo>
                  <a:pt x="3412579" y="0"/>
                </a:lnTo>
                <a:lnTo>
                  <a:pt x="3447669" y="0"/>
                </a:lnTo>
                <a:lnTo>
                  <a:pt x="3496797" y="0"/>
                </a:lnTo>
                <a:lnTo>
                  <a:pt x="3522026" y="0"/>
                </a:lnTo>
                <a:lnTo>
                  <a:pt x="3525549" y="0"/>
                </a:lnTo>
                <a:lnTo>
                  <a:pt x="3532648" y="0"/>
                </a:lnTo>
                <a:lnTo>
                  <a:pt x="3606496" y="0"/>
                </a:lnTo>
                <a:cubicBezTo>
                  <a:pt x="3717686" y="0"/>
                  <a:pt x="3717686" y="0"/>
                  <a:pt x="3717686" y="0"/>
                </a:cubicBezTo>
                <a:cubicBezTo>
                  <a:pt x="3766245" y="0"/>
                  <a:pt x="3824516" y="34010"/>
                  <a:pt x="3848796" y="75308"/>
                </a:cubicBezTo>
                <a:cubicBezTo>
                  <a:pt x="4188713" y="664408"/>
                  <a:pt x="4188713" y="664408"/>
                  <a:pt x="4188713" y="664408"/>
                </a:cubicBezTo>
                <a:cubicBezTo>
                  <a:pt x="4212993" y="705706"/>
                  <a:pt x="4212993" y="773726"/>
                  <a:pt x="4188713" y="815024"/>
                </a:cubicBezTo>
                <a:cubicBezTo>
                  <a:pt x="3848796" y="1404124"/>
                  <a:pt x="3848796" y="1404124"/>
                  <a:pt x="3848796" y="1404124"/>
                </a:cubicBezTo>
                <a:cubicBezTo>
                  <a:pt x="3824516" y="1445422"/>
                  <a:pt x="3766245" y="1479432"/>
                  <a:pt x="3717686" y="1479432"/>
                </a:cubicBezTo>
                <a:lnTo>
                  <a:pt x="3532648" y="1479432"/>
                </a:lnTo>
                <a:lnTo>
                  <a:pt x="3126248" y="1479432"/>
                </a:lnTo>
                <a:lnTo>
                  <a:pt x="3037852" y="1479432"/>
                </a:lnTo>
                <a:lnTo>
                  <a:pt x="2852814" y="1479432"/>
                </a:lnTo>
                <a:lnTo>
                  <a:pt x="2580482" y="1479432"/>
                </a:lnTo>
                <a:lnTo>
                  <a:pt x="2446414" y="1479432"/>
                </a:lnTo>
                <a:lnTo>
                  <a:pt x="2291630" y="1479432"/>
                </a:lnTo>
                <a:lnTo>
                  <a:pt x="1900647" y="1479432"/>
                </a:lnTo>
                <a:lnTo>
                  <a:pt x="1745864" y="1479432"/>
                </a:lnTo>
                <a:lnTo>
                  <a:pt x="1611796" y="1479432"/>
                </a:lnTo>
                <a:lnTo>
                  <a:pt x="1168160" y="1479432"/>
                </a:lnTo>
                <a:lnTo>
                  <a:pt x="1066030" y="1479432"/>
                </a:lnTo>
                <a:lnTo>
                  <a:pt x="488326" y="1479432"/>
                </a:lnTo>
                <a:cubicBezTo>
                  <a:pt x="440981" y="1479432"/>
                  <a:pt x="381495" y="1445422"/>
                  <a:pt x="357216" y="1404124"/>
                </a:cubicBezTo>
                <a:cubicBezTo>
                  <a:pt x="17299" y="815024"/>
                  <a:pt x="17299" y="815024"/>
                  <a:pt x="17299" y="815024"/>
                </a:cubicBezTo>
                <a:cubicBezTo>
                  <a:pt x="-5767" y="773726"/>
                  <a:pt x="-5767" y="705706"/>
                  <a:pt x="17299" y="664408"/>
                </a:cubicBezTo>
                <a:cubicBezTo>
                  <a:pt x="357216" y="75308"/>
                  <a:pt x="357216" y="75308"/>
                  <a:pt x="357216" y="75308"/>
                </a:cubicBezTo>
                <a:cubicBezTo>
                  <a:pt x="381495" y="34010"/>
                  <a:pt x="440981" y="0"/>
                  <a:pt x="488326" y="0"/>
                </a:cubicBezTo>
                <a:close/>
              </a:path>
            </a:pathLst>
          </a:custGeom>
          <a:gradFill>
            <a:gsLst>
              <a:gs pos="0">
                <a:schemeClr val="bg1">
                  <a:lumMod val="85000"/>
                </a:schemeClr>
              </a:gs>
              <a:gs pos="100000">
                <a:schemeClr val="bg1"/>
              </a:gs>
            </a:gsLst>
            <a:lin ang="2700000" scaled="1"/>
          </a:gradFill>
          <a:ln w="19050">
            <a:gradFill flip="none" rotWithShape="1">
              <a:gsLst>
                <a:gs pos="0">
                  <a:schemeClr val="bg1"/>
                </a:gs>
                <a:gs pos="100000">
                  <a:schemeClr val="bg1">
                    <a:lumMod val="85000"/>
                  </a:schemeClr>
                </a:gs>
              </a:gsLst>
              <a:lin ang="2700000" scaled="1"/>
              <a:tileRect/>
            </a:gradFill>
          </a:ln>
          <a:effectLst>
            <a:outerShdw blurRad="330200" dist="127000" dir="2700000" algn="tl" rotWithShape="0">
              <a:prstClr val="black">
                <a:alpha val="31000"/>
              </a:prstClr>
            </a:outerShdw>
          </a:effectLst>
        </p:spPr>
        <p:txBody>
          <a:bodyPr vert="horz" wrap="square" lIns="68580" tIns="34290" rIns="68580" bIns="34290" numCol="1" anchor="t" anchorCtr="0" compatLnSpc="1">
            <a:prstTxWarp prst="textNoShape">
              <a:avLst/>
            </a:prstTxWarp>
            <a:noAutofit/>
          </a:bodyPr>
          <a:lstStyle/>
          <a:p>
            <a:endParaRPr lang="zh-CN" altLang="en-US">
              <a:ea typeface="微软雅黑"/>
            </a:endParaRPr>
          </a:p>
        </p:txBody>
      </p:sp>
      <p:sp>
        <p:nvSpPr>
          <p:cNvPr id="62" name="任意多边形 61"/>
          <p:cNvSpPr>
            <a:spLocks/>
          </p:cNvSpPr>
          <p:nvPr/>
        </p:nvSpPr>
        <p:spPr bwMode="auto">
          <a:xfrm>
            <a:off x="2370608" y="1275606"/>
            <a:ext cx="5256584" cy="1299499"/>
          </a:xfrm>
          <a:custGeom>
            <a:avLst/>
            <a:gdLst>
              <a:gd name="connsiteX0" fmla="*/ 488326 w 4206923"/>
              <a:gd name="connsiteY0" fmla="*/ 0 h 1479432"/>
              <a:gd name="connsiteX1" fmla="*/ 1002185 w 4206923"/>
              <a:gd name="connsiteY1" fmla="*/ 0 h 1479432"/>
              <a:gd name="connsiteX2" fmla="*/ 1066030 w 4206923"/>
              <a:gd name="connsiteY2" fmla="*/ 0 h 1479432"/>
              <a:gd name="connsiteX3" fmla="*/ 1083181 w 4206923"/>
              <a:gd name="connsiteY3" fmla="*/ 0 h 1479432"/>
              <a:gd name="connsiteX4" fmla="*/ 1168160 w 4206923"/>
              <a:gd name="connsiteY4" fmla="*/ 0 h 1479432"/>
              <a:gd name="connsiteX5" fmla="*/ 1290429 w 4206923"/>
              <a:gd name="connsiteY5" fmla="*/ 0 h 1479432"/>
              <a:gd name="connsiteX6" fmla="*/ 1553727 w 4206923"/>
              <a:gd name="connsiteY6" fmla="*/ 0 h 1479432"/>
              <a:gd name="connsiteX7" fmla="*/ 1611796 w 4206923"/>
              <a:gd name="connsiteY7" fmla="*/ 0 h 1479432"/>
              <a:gd name="connsiteX8" fmla="*/ 1634674 w 4206923"/>
              <a:gd name="connsiteY8" fmla="*/ 0 h 1479432"/>
              <a:gd name="connsiteX9" fmla="*/ 1745864 w 4206923"/>
              <a:gd name="connsiteY9" fmla="*/ 0 h 1479432"/>
              <a:gd name="connsiteX10" fmla="*/ 1836195 w 4206923"/>
              <a:gd name="connsiteY10" fmla="*/ 0 h 1479432"/>
              <a:gd name="connsiteX11" fmla="*/ 1900647 w 4206923"/>
              <a:gd name="connsiteY11" fmla="*/ 0 h 1479432"/>
              <a:gd name="connsiteX12" fmla="*/ 1986524 w 4206923"/>
              <a:gd name="connsiteY12" fmla="*/ 0 h 1479432"/>
              <a:gd name="connsiteX13" fmla="*/ 2099493 w 4206923"/>
              <a:gd name="connsiteY13" fmla="*/ 0 h 1479432"/>
              <a:gd name="connsiteX14" fmla="*/ 2125046 w 4206923"/>
              <a:gd name="connsiteY14" fmla="*/ 0 h 1479432"/>
              <a:gd name="connsiteX15" fmla="*/ 2180440 w 4206923"/>
              <a:gd name="connsiteY15" fmla="*/ 0 h 1479432"/>
              <a:gd name="connsiteX16" fmla="*/ 2291630 w 4206923"/>
              <a:gd name="connsiteY16" fmla="*/ 0 h 1479432"/>
              <a:gd name="connsiteX17" fmla="*/ 2293677 w 4206923"/>
              <a:gd name="connsiteY17" fmla="*/ 0 h 1479432"/>
              <a:gd name="connsiteX18" fmla="*/ 2388345 w 4206923"/>
              <a:gd name="connsiteY18" fmla="*/ 0 h 1479432"/>
              <a:gd name="connsiteX19" fmla="*/ 2446414 w 4206923"/>
              <a:gd name="connsiteY19" fmla="*/ 0 h 1479432"/>
              <a:gd name="connsiteX20" fmla="*/ 2459486 w 4206923"/>
              <a:gd name="connsiteY20" fmla="*/ 0 h 1479432"/>
              <a:gd name="connsiteX21" fmla="*/ 2580482 w 4206923"/>
              <a:gd name="connsiteY21" fmla="*/ 0 h 1479432"/>
              <a:gd name="connsiteX22" fmla="*/ 2670812 w 4206923"/>
              <a:gd name="connsiteY22" fmla="*/ 0 h 1479432"/>
              <a:gd name="connsiteX23" fmla="*/ 2839443 w 4206923"/>
              <a:gd name="connsiteY23" fmla="*/ 0 h 1479432"/>
              <a:gd name="connsiteX24" fmla="*/ 2852814 w 4206923"/>
              <a:gd name="connsiteY24" fmla="*/ 0 h 1479432"/>
              <a:gd name="connsiteX25" fmla="*/ 2960273 w 4206923"/>
              <a:gd name="connsiteY25" fmla="*/ 0 h 1479432"/>
              <a:gd name="connsiteX26" fmla="*/ 3037852 w 4206923"/>
              <a:gd name="connsiteY26" fmla="*/ 0 h 1479432"/>
              <a:gd name="connsiteX27" fmla="*/ 3041269 w 4206923"/>
              <a:gd name="connsiteY27" fmla="*/ 0 h 1479432"/>
              <a:gd name="connsiteX28" fmla="*/ 3077212 w 4206923"/>
              <a:gd name="connsiteY28" fmla="*/ 0 h 1479432"/>
              <a:gd name="connsiteX29" fmla="*/ 3090397 w 4206923"/>
              <a:gd name="connsiteY29" fmla="*/ 0 h 1479432"/>
              <a:gd name="connsiteX30" fmla="*/ 3115626 w 4206923"/>
              <a:gd name="connsiteY30" fmla="*/ 0 h 1479432"/>
              <a:gd name="connsiteX31" fmla="*/ 3126248 w 4206923"/>
              <a:gd name="connsiteY31" fmla="*/ 0 h 1479432"/>
              <a:gd name="connsiteX32" fmla="*/ 3245843 w 4206923"/>
              <a:gd name="connsiteY32" fmla="*/ 0 h 1479432"/>
              <a:gd name="connsiteX33" fmla="*/ 3262250 w 4206923"/>
              <a:gd name="connsiteY33" fmla="*/ 0 h 1479432"/>
              <a:gd name="connsiteX34" fmla="*/ 3366673 w 4206923"/>
              <a:gd name="connsiteY34" fmla="*/ 0 h 1479432"/>
              <a:gd name="connsiteX35" fmla="*/ 3412579 w 4206923"/>
              <a:gd name="connsiteY35" fmla="*/ 0 h 1479432"/>
              <a:gd name="connsiteX36" fmla="*/ 3447669 w 4206923"/>
              <a:gd name="connsiteY36" fmla="*/ 0 h 1479432"/>
              <a:gd name="connsiteX37" fmla="*/ 3496797 w 4206923"/>
              <a:gd name="connsiteY37" fmla="*/ 0 h 1479432"/>
              <a:gd name="connsiteX38" fmla="*/ 3522026 w 4206923"/>
              <a:gd name="connsiteY38" fmla="*/ 0 h 1479432"/>
              <a:gd name="connsiteX39" fmla="*/ 3525549 w 4206923"/>
              <a:gd name="connsiteY39" fmla="*/ 0 h 1479432"/>
              <a:gd name="connsiteX40" fmla="*/ 3532648 w 4206923"/>
              <a:gd name="connsiteY40" fmla="*/ 0 h 1479432"/>
              <a:gd name="connsiteX41" fmla="*/ 3606496 w 4206923"/>
              <a:gd name="connsiteY41" fmla="*/ 0 h 1479432"/>
              <a:gd name="connsiteX42" fmla="*/ 3717686 w 4206923"/>
              <a:gd name="connsiteY42" fmla="*/ 0 h 1479432"/>
              <a:gd name="connsiteX43" fmla="*/ 3848796 w 4206923"/>
              <a:gd name="connsiteY43" fmla="*/ 75308 h 1479432"/>
              <a:gd name="connsiteX44" fmla="*/ 4188713 w 4206923"/>
              <a:gd name="connsiteY44" fmla="*/ 664408 h 1479432"/>
              <a:gd name="connsiteX45" fmla="*/ 4188713 w 4206923"/>
              <a:gd name="connsiteY45" fmla="*/ 815024 h 1479432"/>
              <a:gd name="connsiteX46" fmla="*/ 3848796 w 4206923"/>
              <a:gd name="connsiteY46" fmla="*/ 1404124 h 1479432"/>
              <a:gd name="connsiteX47" fmla="*/ 3717686 w 4206923"/>
              <a:gd name="connsiteY47" fmla="*/ 1479432 h 1479432"/>
              <a:gd name="connsiteX48" fmla="*/ 3532648 w 4206923"/>
              <a:gd name="connsiteY48" fmla="*/ 1479432 h 1479432"/>
              <a:gd name="connsiteX49" fmla="*/ 3126248 w 4206923"/>
              <a:gd name="connsiteY49" fmla="*/ 1479432 h 1479432"/>
              <a:gd name="connsiteX50" fmla="*/ 3037852 w 4206923"/>
              <a:gd name="connsiteY50" fmla="*/ 1479432 h 1479432"/>
              <a:gd name="connsiteX51" fmla="*/ 2852814 w 4206923"/>
              <a:gd name="connsiteY51" fmla="*/ 1479432 h 1479432"/>
              <a:gd name="connsiteX52" fmla="*/ 2580482 w 4206923"/>
              <a:gd name="connsiteY52" fmla="*/ 1479432 h 1479432"/>
              <a:gd name="connsiteX53" fmla="*/ 2446414 w 4206923"/>
              <a:gd name="connsiteY53" fmla="*/ 1479432 h 1479432"/>
              <a:gd name="connsiteX54" fmla="*/ 2291630 w 4206923"/>
              <a:gd name="connsiteY54" fmla="*/ 1479432 h 1479432"/>
              <a:gd name="connsiteX55" fmla="*/ 1900647 w 4206923"/>
              <a:gd name="connsiteY55" fmla="*/ 1479432 h 1479432"/>
              <a:gd name="connsiteX56" fmla="*/ 1745864 w 4206923"/>
              <a:gd name="connsiteY56" fmla="*/ 1479432 h 1479432"/>
              <a:gd name="connsiteX57" fmla="*/ 1611796 w 4206923"/>
              <a:gd name="connsiteY57" fmla="*/ 1479432 h 1479432"/>
              <a:gd name="connsiteX58" fmla="*/ 1168160 w 4206923"/>
              <a:gd name="connsiteY58" fmla="*/ 1479432 h 1479432"/>
              <a:gd name="connsiteX59" fmla="*/ 1066030 w 4206923"/>
              <a:gd name="connsiteY59" fmla="*/ 1479432 h 1479432"/>
              <a:gd name="connsiteX60" fmla="*/ 488326 w 4206923"/>
              <a:gd name="connsiteY60" fmla="*/ 1479432 h 1479432"/>
              <a:gd name="connsiteX61" fmla="*/ 357216 w 4206923"/>
              <a:gd name="connsiteY61" fmla="*/ 1404124 h 1479432"/>
              <a:gd name="connsiteX62" fmla="*/ 17299 w 4206923"/>
              <a:gd name="connsiteY62" fmla="*/ 815024 h 1479432"/>
              <a:gd name="connsiteX63" fmla="*/ 17299 w 4206923"/>
              <a:gd name="connsiteY63" fmla="*/ 664408 h 1479432"/>
              <a:gd name="connsiteX64" fmla="*/ 357216 w 4206923"/>
              <a:gd name="connsiteY64" fmla="*/ 75308 h 1479432"/>
              <a:gd name="connsiteX65" fmla="*/ 488326 w 4206923"/>
              <a:gd name="connsiteY65" fmla="*/ 0 h 1479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206923" h="1479432">
                <a:moveTo>
                  <a:pt x="488326" y="0"/>
                </a:moveTo>
                <a:cubicBezTo>
                  <a:pt x="743264" y="0"/>
                  <a:pt x="902600" y="0"/>
                  <a:pt x="1002185" y="0"/>
                </a:cubicBezTo>
                <a:lnTo>
                  <a:pt x="1066030" y="0"/>
                </a:lnTo>
                <a:lnTo>
                  <a:pt x="1083181" y="0"/>
                </a:lnTo>
                <a:cubicBezTo>
                  <a:pt x="1168160" y="0"/>
                  <a:pt x="1168160" y="0"/>
                  <a:pt x="1168160" y="0"/>
                </a:cubicBezTo>
                <a:lnTo>
                  <a:pt x="1290429" y="0"/>
                </a:lnTo>
                <a:cubicBezTo>
                  <a:pt x="1404288" y="0"/>
                  <a:pt x="1489682" y="0"/>
                  <a:pt x="1553727" y="0"/>
                </a:cubicBezTo>
                <a:lnTo>
                  <a:pt x="1611796" y="0"/>
                </a:lnTo>
                <a:lnTo>
                  <a:pt x="1634674" y="0"/>
                </a:lnTo>
                <a:cubicBezTo>
                  <a:pt x="1745864" y="0"/>
                  <a:pt x="1745864" y="0"/>
                  <a:pt x="1745864" y="0"/>
                </a:cubicBezTo>
                <a:lnTo>
                  <a:pt x="1836195" y="0"/>
                </a:lnTo>
                <a:lnTo>
                  <a:pt x="1900647" y="0"/>
                </a:lnTo>
                <a:lnTo>
                  <a:pt x="1986524" y="0"/>
                </a:lnTo>
                <a:cubicBezTo>
                  <a:pt x="2030111" y="0"/>
                  <a:pt x="2067471" y="0"/>
                  <a:pt x="2099493" y="0"/>
                </a:cubicBezTo>
                <a:lnTo>
                  <a:pt x="2125046" y="0"/>
                </a:lnTo>
                <a:lnTo>
                  <a:pt x="2180440" y="0"/>
                </a:lnTo>
                <a:cubicBezTo>
                  <a:pt x="2291630" y="0"/>
                  <a:pt x="2291630" y="0"/>
                  <a:pt x="2291630" y="0"/>
                </a:cubicBezTo>
                <a:lnTo>
                  <a:pt x="2293677" y="0"/>
                </a:lnTo>
                <a:cubicBezTo>
                  <a:pt x="2329528" y="0"/>
                  <a:pt x="2360897" y="0"/>
                  <a:pt x="2388345" y="0"/>
                </a:cubicBezTo>
                <a:lnTo>
                  <a:pt x="2446414" y="0"/>
                </a:lnTo>
                <a:lnTo>
                  <a:pt x="2459486" y="0"/>
                </a:lnTo>
                <a:cubicBezTo>
                  <a:pt x="2580482" y="0"/>
                  <a:pt x="2580482" y="0"/>
                  <a:pt x="2580482" y="0"/>
                </a:cubicBezTo>
                <a:lnTo>
                  <a:pt x="2670812" y="0"/>
                </a:lnTo>
                <a:cubicBezTo>
                  <a:pt x="2735874" y="0"/>
                  <a:pt x="2791642" y="0"/>
                  <a:pt x="2839443" y="0"/>
                </a:cubicBezTo>
                <a:lnTo>
                  <a:pt x="2852814" y="0"/>
                </a:lnTo>
                <a:lnTo>
                  <a:pt x="2960273" y="0"/>
                </a:lnTo>
                <a:lnTo>
                  <a:pt x="3037852" y="0"/>
                </a:lnTo>
                <a:lnTo>
                  <a:pt x="3041269" y="0"/>
                </a:lnTo>
                <a:lnTo>
                  <a:pt x="3077212" y="0"/>
                </a:lnTo>
                <a:lnTo>
                  <a:pt x="3090397" y="0"/>
                </a:lnTo>
                <a:lnTo>
                  <a:pt x="3115626" y="0"/>
                </a:lnTo>
                <a:lnTo>
                  <a:pt x="3126248" y="0"/>
                </a:lnTo>
                <a:lnTo>
                  <a:pt x="3245843" y="0"/>
                </a:lnTo>
                <a:lnTo>
                  <a:pt x="3262250" y="0"/>
                </a:lnTo>
                <a:lnTo>
                  <a:pt x="3366673" y="0"/>
                </a:lnTo>
                <a:lnTo>
                  <a:pt x="3412579" y="0"/>
                </a:lnTo>
                <a:lnTo>
                  <a:pt x="3447669" y="0"/>
                </a:lnTo>
                <a:lnTo>
                  <a:pt x="3496797" y="0"/>
                </a:lnTo>
                <a:lnTo>
                  <a:pt x="3522026" y="0"/>
                </a:lnTo>
                <a:lnTo>
                  <a:pt x="3525549" y="0"/>
                </a:lnTo>
                <a:lnTo>
                  <a:pt x="3532648" y="0"/>
                </a:lnTo>
                <a:lnTo>
                  <a:pt x="3606496" y="0"/>
                </a:lnTo>
                <a:cubicBezTo>
                  <a:pt x="3717686" y="0"/>
                  <a:pt x="3717686" y="0"/>
                  <a:pt x="3717686" y="0"/>
                </a:cubicBezTo>
                <a:cubicBezTo>
                  <a:pt x="3766245" y="0"/>
                  <a:pt x="3824516" y="34010"/>
                  <a:pt x="3848796" y="75308"/>
                </a:cubicBezTo>
                <a:cubicBezTo>
                  <a:pt x="4188713" y="664408"/>
                  <a:pt x="4188713" y="664408"/>
                  <a:pt x="4188713" y="664408"/>
                </a:cubicBezTo>
                <a:cubicBezTo>
                  <a:pt x="4212993" y="705706"/>
                  <a:pt x="4212993" y="773726"/>
                  <a:pt x="4188713" y="815024"/>
                </a:cubicBezTo>
                <a:cubicBezTo>
                  <a:pt x="3848796" y="1404124"/>
                  <a:pt x="3848796" y="1404124"/>
                  <a:pt x="3848796" y="1404124"/>
                </a:cubicBezTo>
                <a:cubicBezTo>
                  <a:pt x="3824516" y="1445422"/>
                  <a:pt x="3766245" y="1479432"/>
                  <a:pt x="3717686" y="1479432"/>
                </a:cubicBezTo>
                <a:lnTo>
                  <a:pt x="3532648" y="1479432"/>
                </a:lnTo>
                <a:lnTo>
                  <a:pt x="3126248" y="1479432"/>
                </a:lnTo>
                <a:lnTo>
                  <a:pt x="3037852" y="1479432"/>
                </a:lnTo>
                <a:lnTo>
                  <a:pt x="2852814" y="1479432"/>
                </a:lnTo>
                <a:lnTo>
                  <a:pt x="2580482" y="1479432"/>
                </a:lnTo>
                <a:lnTo>
                  <a:pt x="2446414" y="1479432"/>
                </a:lnTo>
                <a:lnTo>
                  <a:pt x="2291630" y="1479432"/>
                </a:lnTo>
                <a:lnTo>
                  <a:pt x="1900647" y="1479432"/>
                </a:lnTo>
                <a:lnTo>
                  <a:pt x="1745864" y="1479432"/>
                </a:lnTo>
                <a:lnTo>
                  <a:pt x="1611796" y="1479432"/>
                </a:lnTo>
                <a:lnTo>
                  <a:pt x="1168160" y="1479432"/>
                </a:lnTo>
                <a:lnTo>
                  <a:pt x="1066030" y="1479432"/>
                </a:lnTo>
                <a:lnTo>
                  <a:pt x="488326" y="1479432"/>
                </a:lnTo>
                <a:cubicBezTo>
                  <a:pt x="440981" y="1479432"/>
                  <a:pt x="381495" y="1445422"/>
                  <a:pt x="357216" y="1404124"/>
                </a:cubicBezTo>
                <a:cubicBezTo>
                  <a:pt x="17299" y="815024"/>
                  <a:pt x="17299" y="815024"/>
                  <a:pt x="17299" y="815024"/>
                </a:cubicBezTo>
                <a:cubicBezTo>
                  <a:pt x="-5767" y="773726"/>
                  <a:pt x="-5767" y="705706"/>
                  <a:pt x="17299" y="664408"/>
                </a:cubicBezTo>
                <a:cubicBezTo>
                  <a:pt x="357216" y="75308"/>
                  <a:pt x="357216" y="75308"/>
                  <a:pt x="357216" y="75308"/>
                </a:cubicBezTo>
                <a:cubicBezTo>
                  <a:pt x="381495" y="34010"/>
                  <a:pt x="440981" y="0"/>
                  <a:pt x="488326" y="0"/>
                </a:cubicBezTo>
                <a:close/>
              </a:path>
            </a:pathLst>
          </a:custGeom>
          <a:gradFill>
            <a:gsLst>
              <a:gs pos="0">
                <a:schemeClr val="bg1">
                  <a:lumMod val="85000"/>
                </a:schemeClr>
              </a:gs>
              <a:gs pos="100000">
                <a:schemeClr val="bg1"/>
              </a:gs>
            </a:gsLst>
            <a:lin ang="2700000" scaled="1"/>
          </a:gradFill>
          <a:ln w="19050">
            <a:gradFill flip="none" rotWithShape="1">
              <a:gsLst>
                <a:gs pos="0">
                  <a:schemeClr val="bg1"/>
                </a:gs>
                <a:gs pos="100000">
                  <a:schemeClr val="bg1">
                    <a:lumMod val="85000"/>
                  </a:schemeClr>
                </a:gs>
              </a:gsLst>
              <a:lin ang="2700000" scaled="1"/>
              <a:tileRect/>
            </a:gradFill>
          </a:ln>
          <a:effectLst>
            <a:outerShdw blurRad="330200" dist="127000" dir="2700000" algn="tl" rotWithShape="0">
              <a:prstClr val="black">
                <a:alpha val="31000"/>
              </a:prstClr>
            </a:outerShdw>
          </a:effectLst>
        </p:spPr>
        <p:txBody>
          <a:bodyPr vert="horz" wrap="square" lIns="68580" tIns="34290" rIns="68580" bIns="34290" numCol="1" anchor="t" anchorCtr="0" compatLnSpc="1">
            <a:prstTxWarp prst="textNoShape">
              <a:avLst/>
            </a:prstTxWarp>
            <a:noAutofit/>
          </a:bodyPr>
          <a:lstStyle/>
          <a:p>
            <a:endParaRPr lang="zh-CN" altLang="en-US">
              <a:ea typeface="微软雅黑"/>
            </a:endParaRPr>
          </a:p>
        </p:txBody>
      </p:sp>
      <p:grpSp>
        <p:nvGrpSpPr>
          <p:cNvPr id="84" name="组合 83"/>
          <p:cNvGrpSpPr/>
          <p:nvPr/>
        </p:nvGrpSpPr>
        <p:grpSpPr>
          <a:xfrm>
            <a:off x="6923880" y="3098749"/>
            <a:ext cx="1251927" cy="1109597"/>
            <a:chOff x="3395030" y="3384330"/>
            <a:chExt cx="1251927" cy="1109597"/>
          </a:xfrm>
        </p:grpSpPr>
        <p:sp>
          <p:nvSpPr>
            <p:cNvPr id="61" name="Freeform 5"/>
            <p:cNvSpPr>
              <a:spLocks/>
            </p:cNvSpPr>
            <p:nvPr/>
          </p:nvSpPr>
          <p:spPr bwMode="auto">
            <a:xfrm>
              <a:off x="3395031" y="3384353"/>
              <a:ext cx="1251926" cy="110957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70C0"/>
            </a:solidFill>
            <a:ln w="12700">
              <a:noFill/>
            </a:ln>
            <a:effectLst>
              <a:outerShdw blurRad="330200" dist="127000" dir="2700000" algn="tl" rotWithShape="0">
                <a:prstClr val="black">
                  <a:alpha val="31000"/>
                </a:prstClr>
              </a:outerShdw>
            </a:effectLst>
          </p:spPr>
          <p:txBody>
            <a:bodyPr vert="horz" wrap="square" lIns="68580" tIns="34290" rIns="68580" bIns="34290" numCol="1" anchor="t" anchorCtr="0" compatLnSpc="1">
              <a:prstTxWarp prst="textNoShape">
                <a:avLst/>
              </a:prstTxWarp>
            </a:bodyPr>
            <a:lstStyle/>
            <a:p>
              <a:endParaRPr lang="zh-CN" altLang="en-US">
                <a:ea typeface="微软雅黑"/>
              </a:endParaRPr>
            </a:p>
          </p:txBody>
        </p:sp>
        <p:sp>
          <p:nvSpPr>
            <p:cNvPr id="75" name="Freeform 5"/>
            <p:cNvSpPr>
              <a:spLocks/>
            </p:cNvSpPr>
            <p:nvPr/>
          </p:nvSpPr>
          <p:spPr bwMode="auto">
            <a:xfrm>
              <a:off x="3395030" y="3384330"/>
              <a:ext cx="975233" cy="11095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 name="connsiteX0" fmla="*/ 2926 w 9929"/>
                <a:gd name="connsiteY0" fmla="*/ 10000 h 10036"/>
                <a:gd name="connsiteX1" fmla="*/ 2141 w 9929"/>
                <a:gd name="connsiteY1" fmla="*/ 9491 h 10036"/>
                <a:gd name="connsiteX2" fmla="*/ 104 w 9929"/>
                <a:gd name="connsiteY2" fmla="*/ 5509 h 10036"/>
                <a:gd name="connsiteX3" fmla="*/ 104 w 9929"/>
                <a:gd name="connsiteY3" fmla="*/ 4491 h 10036"/>
                <a:gd name="connsiteX4" fmla="*/ 2141 w 9929"/>
                <a:gd name="connsiteY4" fmla="*/ 509 h 10036"/>
                <a:gd name="connsiteX5" fmla="*/ 2926 w 9929"/>
                <a:gd name="connsiteY5" fmla="*/ 0 h 10036"/>
                <a:gd name="connsiteX6" fmla="*/ 6999 w 9929"/>
                <a:gd name="connsiteY6" fmla="*/ 0 h 10036"/>
                <a:gd name="connsiteX7" fmla="*/ 7784 w 9929"/>
                <a:gd name="connsiteY7" fmla="*/ 509 h 10036"/>
                <a:gd name="connsiteX8" fmla="*/ 9821 w 9929"/>
                <a:gd name="connsiteY8" fmla="*/ 4491 h 10036"/>
                <a:gd name="connsiteX9" fmla="*/ 9821 w 9929"/>
                <a:gd name="connsiteY9" fmla="*/ 5509 h 10036"/>
                <a:gd name="connsiteX10" fmla="*/ 7784 w 9929"/>
                <a:gd name="connsiteY10" fmla="*/ 9491 h 10036"/>
                <a:gd name="connsiteX11" fmla="*/ 2926 w 9929"/>
                <a:gd name="connsiteY11" fmla="*/ 10000 h 10036"/>
                <a:gd name="connsiteX0" fmla="*/ 2947 w 10000"/>
                <a:gd name="connsiteY0" fmla="*/ 9964 h 9964"/>
                <a:gd name="connsiteX1" fmla="*/ 2156 w 10000"/>
                <a:gd name="connsiteY1" fmla="*/ 9457 h 9964"/>
                <a:gd name="connsiteX2" fmla="*/ 105 w 10000"/>
                <a:gd name="connsiteY2" fmla="*/ 5489 h 9964"/>
                <a:gd name="connsiteX3" fmla="*/ 105 w 10000"/>
                <a:gd name="connsiteY3" fmla="*/ 4475 h 9964"/>
                <a:gd name="connsiteX4" fmla="*/ 2156 w 10000"/>
                <a:gd name="connsiteY4" fmla="*/ 507 h 9964"/>
                <a:gd name="connsiteX5" fmla="*/ 2947 w 10000"/>
                <a:gd name="connsiteY5" fmla="*/ 0 h 9964"/>
                <a:gd name="connsiteX6" fmla="*/ 7049 w 10000"/>
                <a:gd name="connsiteY6" fmla="*/ 0 h 9964"/>
                <a:gd name="connsiteX7" fmla="*/ 7840 w 10000"/>
                <a:gd name="connsiteY7" fmla="*/ 507 h 9964"/>
                <a:gd name="connsiteX8" fmla="*/ 9891 w 10000"/>
                <a:gd name="connsiteY8" fmla="*/ 4475 h 9964"/>
                <a:gd name="connsiteX9" fmla="*/ 9891 w 10000"/>
                <a:gd name="connsiteY9" fmla="*/ 5489 h 9964"/>
                <a:gd name="connsiteX10" fmla="*/ 2947 w 10000"/>
                <a:gd name="connsiteY10" fmla="*/ 9964 h 9964"/>
                <a:gd name="connsiteX0" fmla="*/ 2947 w 10070"/>
                <a:gd name="connsiteY0" fmla="*/ 10000 h 10000"/>
                <a:gd name="connsiteX1" fmla="*/ 2156 w 10070"/>
                <a:gd name="connsiteY1" fmla="*/ 9491 h 10000"/>
                <a:gd name="connsiteX2" fmla="*/ 105 w 10070"/>
                <a:gd name="connsiteY2" fmla="*/ 5509 h 10000"/>
                <a:gd name="connsiteX3" fmla="*/ 105 w 10070"/>
                <a:gd name="connsiteY3" fmla="*/ 4491 h 10000"/>
                <a:gd name="connsiteX4" fmla="*/ 2156 w 10070"/>
                <a:gd name="connsiteY4" fmla="*/ 509 h 10000"/>
                <a:gd name="connsiteX5" fmla="*/ 2947 w 10070"/>
                <a:gd name="connsiteY5" fmla="*/ 0 h 10000"/>
                <a:gd name="connsiteX6" fmla="*/ 7049 w 10070"/>
                <a:gd name="connsiteY6" fmla="*/ 0 h 10000"/>
                <a:gd name="connsiteX7" fmla="*/ 7840 w 10070"/>
                <a:gd name="connsiteY7" fmla="*/ 509 h 10000"/>
                <a:gd name="connsiteX8" fmla="*/ 9891 w 10070"/>
                <a:gd name="connsiteY8" fmla="*/ 4491 h 10000"/>
                <a:gd name="connsiteX9" fmla="*/ 2947 w 10070"/>
                <a:gd name="connsiteY9" fmla="*/ 10000 h 10000"/>
                <a:gd name="connsiteX0" fmla="*/ 2947 w 8049"/>
                <a:gd name="connsiteY0" fmla="*/ 10391 h 10391"/>
                <a:gd name="connsiteX1" fmla="*/ 2156 w 8049"/>
                <a:gd name="connsiteY1" fmla="*/ 9882 h 10391"/>
                <a:gd name="connsiteX2" fmla="*/ 105 w 8049"/>
                <a:gd name="connsiteY2" fmla="*/ 5900 h 10391"/>
                <a:gd name="connsiteX3" fmla="*/ 105 w 8049"/>
                <a:gd name="connsiteY3" fmla="*/ 4882 h 10391"/>
                <a:gd name="connsiteX4" fmla="*/ 2156 w 8049"/>
                <a:gd name="connsiteY4" fmla="*/ 900 h 10391"/>
                <a:gd name="connsiteX5" fmla="*/ 2947 w 8049"/>
                <a:gd name="connsiteY5" fmla="*/ 391 h 10391"/>
                <a:gd name="connsiteX6" fmla="*/ 7049 w 8049"/>
                <a:gd name="connsiteY6" fmla="*/ 391 h 10391"/>
                <a:gd name="connsiteX7" fmla="*/ 7840 w 8049"/>
                <a:gd name="connsiteY7" fmla="*/ 900 h 10391"/>
                <a:gd name="connsiteX8" fmla="*/ 2947 w 8049"/>
                <a:gd name="connsiteY8" fmla="*/ 10391 h 10391"/>
                <a:gd name="connsiteX0" fmla="*/ 3660 w 9981"/>
                <a:gd name="connsiteY0" fmla="*/ 9640 h 9640"/>
                <a:gd name="connsiteX1" fmla="*/ 2678 w 9981"/>
                <a:gd name="connsiteY1" fmla="*/ 9150 h 9640"/>
                <a:gd name="connsiteX2" fmla="*/ 129 w 9981"/>
                <a:gd name="connsiteY2" fmla="*/ 5318 h 9640"/>
                <a:gd name="connsiteX3" fmla="*/ 129 w 9981"/>
                <a:gd name="connsiteY3" fmla="*/ 4338 h 9640"/>
                <a:gd name="connsiteX4" fmla="*/ 2678 w 9981"/>
                <a:gd name="connsiteY4" fmla="*/ 506 h 9640"/>
                <a:gd name="connsiteX5" fmla="*/ 3660 w 9981"/>
                <a:gd name="connsiteY5" fmla="*/ 16 h 9640"/>
                <a:gd name="connsiteX6" fmla="*/ 8757 w 9981"/>
                <a:gd name="connsiteY6" fmla="*/ 16 h 9640"/>
                <a:gd name="connsiteX7" fmla="*/ 9739 w 9981"/>
                <a:gd name="connsiteY7" fmla="*/ 506 h 9640"/>
                <a:gd name="connsiteX8" fmla="*/ 3660 w 9981"/>
                <a:gd name="connsiteY8" fmla="*/ 9640 h 9640"/>
                <a:gd name="connsiteX0" fmla="*/ 3667 w 9758"/>
                <a:gd name="connsiteY0" fmla="*/ 10713 h 10713"/>
                <a:gd name="connsiteX1" fmla="*/ 2683 w 9758"/>
                <a:gd name="connsiteY1" fmla="*/ 10205 h 10713"/>
                <a:gd name="connsiteX2" fmla="*/ 129 w 9758"/>
                <a:gd name="connsiteY2" fmla="*/ 6230 h 10713"/>
                <a:gd name="connsiteX3" fmla="*/ 129 w 9758"/>
                <a:gd name="connsiteY3" fmla="*/ 5213 h 10713"/>
                <a:gd name="connsiteX4" fmla="*/ 2683 w 9758"/>
                <a:gd name="connsiteY4" fmla="*/ 1238 h 10713"/>
                <a:gd name="connsiteX5" fmla="*/ 3667 w 9758"/>
                <a:gd name="connsiteY5" fmla="*/ 730 h 10713"/>
                <a:gd name="connsiteX6" fmla="*/ 8774 w 9758"/>
                <a:gd name="connsiteY6" fmla="*/ 730 h 10713"/>
                <a:gd name="connsiteX7" fmla="*/ 9758 w 9758"/>
                <a:gd name="connsiteY7" fmla="*/ 1238 h 10713"/>
                <a:gd name="connsiteX8" fmla="*/ 3667 w 9758"/>
                <a:gd name="connsiteY8" fmla="*/ 10713 h 10713"/>
                <a:gd name="connsiteX0" fmla="*/ 3758 w 10000"/>
                <a:gd name="connsiteY0" fmla="*/ 9319 h 9319"/>
                <a:gd name="connsiteX1" fmla="*/ 2750 w 10000"/>
                <a:gd name="connsiteY1" fmla="*/ 8845 h 9319"/>
                <a:gd name="connsiteX2" fmla="*/ 132 w 10000"/>
                <a:gd name="connsiteY2" fmla="*/ 5134 h 9319"/>
                <a:gd name="connsiteX3" fmla="*/ 132 w 10000"/>
                <a:gd name="connsiteY3" fmla="*/ 4185 h 9319"/>
                <a:gd name="connsiteX4" fmla="*/ 2750 w 10000"/>
                <a:gd name="connsiteY4" fmla="*/ 475 h 9319"/>
                <a:gd name="connsiteX5" fmla="*/ 3758 w 10000"/>
                <a:gd name="connsiteY5" fmla="*/ 0 h 9319"/>
                <a:gd name="connsiteX6" fmla="*/ 8992 w 10000"/>
                <a:gd name="connsiteY6" fmla="*/ 0 h 9319"/>
                <a:gd name="connsiteX7" fmla="*/ 10000 w 10000"/>
                <a:gd name="connsiteY7" fmla="*/ 475 h 9319"/>
                <a:gd name="connsiteX8" fmla="*/ 3758 w 10000"/>
                <a:gd name="connsiteY8" fmla="*/ 9319 h 9319"/>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3758 w 10000"/>
                <a:gd name="connsiteY8"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7779 w 10000"/>
                <a:gd name="connsiteY8" fmla="*/ 5715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7779 w 10000"/>
                <a:gd name="connsiteY8" fmla="*/ 5715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7779 w 10000"/>
                <a:gd name="connsiteY8" fmla="*/ 5715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7657 w 10000"/>
                <a:gd name="connsiteY8" fmla="*/ 5358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6803 w 10000"/>
                <a:gd name="connsiteY8" fmla="*/ 4894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6803 w 10000"/>
                <a:gd name="connsiteY8" fmla="*/ 4894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6803 w 10000"/>
                <a:gd name="connsiteY8" fmla="*/ 4894 h 10000"/>
                <a:gd name="connsiteX9" fmla="*/ 3758 w 10000"/>
                <a:gd name="connsiteY9" fmla="*/ 10000 h 10000"/>
                <a:gd name="connsiteX0" fmla="*/ 3758 w 10027"/>
                <a:gd name="connsiteY0" fmla="*/ 10000 h 10000"/>
                <a:gd name="connsiteX1" fmla="*/ 2750 w 10027"/>
                <a:gd name="connsiteY1" fmla="*/ 9491 h 10000"/>
                <a:gd name="connsiteX2" fmla="*/ 132 w 10027"/>
                <a:gd name="connsiteY2" fmla="*/ 5509 h 10000"/>
                <a:gd name="connsiteX3" fmla="*/ 132 w 10027"/>
                <a:gd name="connsiteY3" fmla="*/ 4491 h 10000"/>
                <a:gd name="connsiteX4" fmla="*/ 2750 w 10027"/>
                <a:gd name="connsiteY4" fmla="*/ 510 h 10000"/>
                <a:gd name="connsiteX5" fmla="*/ 3758 w 10027"/>
                <a:gd name="connsiteY5" fmla="*/ 0 h 10000"/>
                <a:gd name="connsiteX6" fmla="*/ 8992 w 10027"/>
                <a:gd name="connsiteY6" fmla="*/ 0 h 10000"/>
                <a:gd name="connsiteX7" fmla="*/ 10000 w 10027"/>
                <a:gd name="connsiteY7" fmla="*/ 510 h 10000"/>
                <a:gd name="connsiteX8" fmla="*/ 6803 w 10027"/>
                <a:gd name="connsiteY8" fmla="*/ 4894 h 10000"/>
                <a:gd name="connsiteX9" fmla="*/ 3758 w 10027"/>
                <a:gd name="connsiteY9" fmla="*/ 10000 h 10000"/>
                <a:gd name="connsiteX0" fmla="*/ 3758 w 10033"/>
                <a:gd name="connsiteY0" fmla="*/ 10000 h 10000"/>
                <a:gd name="connsiteX1" fmla="*/ 2750 w 10033"/>
                <a:gd name="connsiteY1" fmla="*/ 9491 h 10000"/>
                <a:gd name="connsiteX2" fmla="*/ 132 w 10033"/>
                <a:gd name="connsiteY2" fmla="*/ 5509 h 10000"/>
                <a:gd name="connsiteX3" fmla="*/ 132 w 10033"/>
                <a:gd name="connsiteY3" fmla="*/ 4491 h 10000"/>
                <a:gd name="connsiteX4" fmla="*/ 2750 w 10033"/>
                <a:gd name="connsiteY4" fmla="*/ 510 h 10000"/>
                <a:gd name="connsiteX5" fmla="*/ 3758 w 10033"/>
                <a:gd name="connsiteY5" fmla="*/ 0 h 10000"/>
                <a:gd name="connsiteX6" fmla="*/ 8992 w 10033"/>
                <a:gd name="connsiteY6" fmla="*/ 0 h 10000"/>
                <a:gd name="connsiteX7" fmla="*/ 10000 w 10033"/>
                <a:gd name="connsiteY7" fmla="*/ 510 h 10000"/>
                <a:gd name="connsiteX8" fmla="*/ 6864 w 10033"/>
                <a:gd name="connsiteY8" fmla="*/ 5055 h 10000"/>
                <a:gd name="connsiteX9" fmla="*/ 3758 w 10033"/>
                <a:gd name="connsiteY9" fmla="*/ 10000 h 10000"/>
                <a:gd name="connsiteX0" fmla="*/ 3758 w 10035"/>
                <a:gd name="connsiteY0" fmla="*/ 10000 h 10000"/>
                <a:gd name="connsiteX1" fmla="*/ 2750 w 10035"/>
                <a:gd name="connsiteY1" fmla="*/ 9491 h 10000"/>
                <a:gd name="connsiteX2" fmla="*/ 132 w 10035"/>
                <a:gd name="connsiteY2" fmla="*/ 5509 h 10000"/>
                <a:gd name="connsiteX3" fmla="*/ 132 w 10035"/>
                <a:gd name="connsiteY3" fmla="*/ 4491 h 10000"/>
                <a:gd name="connsiteX4" fmla="*/ 2750 w 10035"/>
                <a:gd name="connsiteY4" fmla="*/ 510 h 10000"/>
                <a:gd name="connsiteX5" fmla="*/ 3758 w 10035"/>
                <a:gd name="connsiteY5" fmla="*/ 0 h 10000"/>
                <a:gd name="connsiteX6" fmla="*/ 8992 w 10035"/>
                <a:gd name="connsiteY6" fmla="*/ 0 h 10000"/>
                <a:gd name="connsiteX7" fmla="*/ 10000 w 10035"/>
                <a:gd name="connsiteY7" fmla="*/ 510 h 10000"/>
                <a:gd name="connsiteX8" fmla="*/ 6864 w 10035"/>
                <a:gd name="connsiteY8" fmla="*/ 5055 h 10000"/>
                <a:gd name="connsiteX9" fmla="*/ 3758 w 10035"/>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 name="connsiteX0" fmla="*/ 3758 w 10031"/>
                <a:gd name="connsiteY0" fmla="*/ 10000 h 10000"/>
                <a:gd name="connsiteX1" fmla="*/ 2750 w 10031"/>
                <a:gd name="connsiteY1" fmla="*/ 9491 h 10000"/>
                <a:gd name="connsiteX2" fmla="*/ 132 w 10031"/>
                <a:gd name="connsiteY2" fmla="*/ 5509 h 10000"/>
                <a:gd name="connsiteX3" fmla="*/ 132 w 10031"/>
                <a:gd name="connsiteY3" fmla="*/ 4491 h 10000"/>
                <a:gd name="connsiteX4" fmla="*/ 2750 w 10031"/>
                <a:gd name="connsiteY4" fmla="*/ 510 h 10000"/>
                <a:gd name="connsiteX5" fmla="*/ 3758 w 10031"/>
                <a:gd name="connsiteY5" fmla="*/ 0 h 10000"/>
                <a:gd name="connsiteX6" fmla="*/ 8992 w 10031"/>
                <a:gd name="connsiteY6" fmla="*/ 0 h 10000"/>
                <a:gd name="connsiteX7" fmla="*/ 10000 w 10031"/>
                <a:gd name="connsiteY7" fmla="*/ 510 h 10000"/>
                <a:gd name="connsiteX8" fmla="*/ 6864 w 10031"/>
                <a:gd name="connsiteY8" fmla="*/ 5055 h 10000"/>
                <a:gd name="connsiteX9" fmla="*/ 3758 w 10031"/>
                <a:gd name="connsiteY9" fmla="*/ 10000 h 10000"/>
                <a:gd name="connsiteX0" fmla="*/ 3758 w 10031"/>
                <a:gd name="connsiteY0" fmla="*/ 10000 h 10000"/>
                <a:gd name="connsiteX1" fmla="*/ 2750 w 10031"/>
                <a:gd name="connsiteY1" fmla="*/ 9491 h 10000"/>
                <a:gd name="connsiteX2" fmla="*/ 132 w 10031"/>
                <a:gd name="connsiteY2" fmla="*/ 5509 h 10000"/>
                <a:gd name="connsiteX3" fmla="*/ 132 w 10031"/>
                <a:gd name="connsiteY3" fmla="*/ 4491 h 10000"/>
                <a:gd name="connsiteX4" fmla="*/ 2750 w 10031"/>
                <a:gd name="connsiteY4" fmla="*/ 510 h 10000"/>
                <a:gd name="connsiteX5" fmla="*/ 3758 w 10031"/>
                <a:gd name="connsiteY5" fmla="*/ 0 h 10000"/>
                <a:gd name="connsiteX6" fmla="*/ 8992 w 10031"/>
                <a:gd name="connsiteY6" fmla="*/ 0 h 10000"/>
                <a:gd name="connsiteX7" fmla="*/ 10000 w 10031"/>
                <a:gd name="connsiteY7" fmla="*/ 510 h 10000"/>
                <a:gd name="connsiteX8" fmla="*/ 6864 w 10031"/>
                <a:gd name="connsiteY8" fmla="*/ 5055 h 10000"/>
                <a:gd name="connsiteX9" fmla="*/ 3758 w 10031"/>
                <a:gd name="connsiteY9" fmla="*/ 10000 h 10000"/>
                <a:gd name="connsiteX0" fmla="*/ 3758 w 10035"/>
                <a:gd name="connsiteY0" fmla="*/ 10000 h 10000"/>
                <a:gd name="connsiteX1" fmla="*/ 2750 w 10035"/>
                <a:gd name="connsiteY1" fmla="*/ 9491 h 10000"/>
                <a:gd name="connsiteX2" fmla="*/ 132 w 10035"/>
                <a:gd name="connsiteY2" fmla="*/ 5509 h 10000"/>
                <a:gd name="connsiteX3" fmla="*/ 132 w 10035"/>
                <a:gd name="connsiteY3" fmla="*/ 4491 h 10000"/>
                <a:gd name="connsiteX4" fmla="*/ 2750 w 10035"/>
                <a:gd name="connsiteY4" fmla="*/ 510 h 10000"/>
                <a:gd name="connsiteX5" fmla="*/ 3758 w 10035"/>
                <a:gd name="connsiteY5" fmla="*/ 0 h 10000"/>
                <a:gd name="connsiteX6" fmla="*/ 8992 w 10035"/>
                <a:gd name="connsiteY6" fmla="*/ 0 h 10000"/>
                <a:gd name="connsiteX7" fmla="*/ 10000 w 10035"/>
                <a:gd name="connsiteY7" fmla="*/ 510 h 10000"/>
                <a:gd name="connsiteX8" fmla="*/ 6864 w 10035"/>
                <a:gd name="connsiteY8" fmla="*/ 5055 h 10000"/>
                <a:gd name="connsiteX9" fmla="*/ 3758 w 10035"/>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08" h="10000">
                  <a:moveTo>
                    <a:pt x="3758" y="10000"/>
                  </a:moveTo>
                  <a:cubicBezTo>
                    <a:pt x="3393" y="10000"/>
                    <a:pt x="2935" y="9770"/>
                    <a:pt x="2750" y="9491"/>
                  </a:cubicBezTo>
                  <a:lnTo>
                    <a:pt x="132" y="5509"/>
                  </a:lnTo>
                  <a:cubicBezTo>
                    <a:pt x="-44" y="5230"/>
                    <a:pt x="-44" y="4770"/>
                    <a:pt x="132" y="4491"/>
                  </a:cubicBezTo>
                  <a:lnTo>
                    <a:pt x="2750" y="510"/>
                  </a:lnTo>
                  <a:cubicBezTo>
                    <a:pt x="2935" y="231"/>
                    <a:pt x="3393" y="0"/>
                    <a:pt x="3758" y="0"/>
                  </a:cubicBezTo>
                  <a:lnTo>
                    <a:pt x="8992" y="0"/>
                  </a:lnTo>
                  <a:cubicBezTo>
                    <a:pt x="9365" y="0"/>
                    <a:pt x="9853" y="233"/>
                    <a:pt x="10000" y="510"/>
                  </a:cubicBezTo>
                  <a:cubicBezTo>
                    <a:pt x="10057" y="2976"/>
                    <a:pt x="9918" y="4465"/>
                    <a:pt x="6864" y="5055"/>
                  </a:cubicBezTo>
                  <a:cubicBezTo>
                    <a:pt x="3496" y="5539"/>
                    <a:pt x="4596" y="9371"/>
                    <a:pt x="3758" y="10000"/>
                  </a:cubicBezTo>
                  <a:close/>
                </a:path>
              </a:pathLst>
            </a:custGeom>
            <a:gradFill flip="none" rotWithShape="1">
              <a:gsLst>
                <a:gs pos="50000">
                  <a:srgbClr val="FFFFFF">
                    <a:alpha val="20000"/>
                  </a:srgbClr>
                </a:gs>
                <a:gs pos="0">
                  <a:schemeClr val="bg1">
                    <a:alpha val="0"/>
                  </a:schemeClr>
                </a:gs>
                <a:gs pos="74000">
                  <a:schemeClr val="bg1">
                    <a:lumMod val="88000"/>
                    <a:lumOff val="12000"/>
                    <a:alpha val="80000"/>
                  </a:schemeClr>
                </a:gs>
              </a:gsLst>
              <a:lin ang="2700000" scaled="1"/>
              <a:tileRect/>
            </a:gradFill>
            <a:ln w="12700">
              <a:noFill/>
            </a:ln>
            <a:effectLst/>
          </p:spPr>
          <p:txBody>
            <a:bodyPr vert="horz" wrap="square" lIns="68580" tIns="34290" rIns="68580" bIns="34290" numCol="1" anchor="t" anchorCtr="0" compatLnSpc="1">
              <a:prstTxWarp prst="textNoShape">
                <a:avLst/>
              </a:prstTxWarp>
            </a:bodyPr>
            <a:lstStyle/>
            <a:p>
              <a:endParaRPr lang="zh-CN" altLang="en-US" dirty="0">
                <a:ea typeface="微软雅黑"/>
              </a:endParaRPr>
            </a:p>
          </p:txBody>
        </p:sp>
        <p:sp>
          <p:nvSpPr>
            <p:cNvPr id="72" name="文本框 67"/>
            <p:cNvSpPr txBox="1"/>
            <p:nvPr/>
          </p:nvSpPr>
          <p:spPr>
            <a:xfrm>
              <a:off x="3468721" y="3612412"/>
              <a:ext cx="1104544" cy="684803"/>
            </a:xfrm>
            <a:prstGeom prst="rect">
              <a:avLst/>
            </a:prstGeom>
            <a:noFill/>
          </p:spPr>
          <p:txBody>
            <a:bodyPr wrap="square" lIns="68580" tIns="34290" rIns="68580" bIns="34290" rtlCol="0">
              <a:spAutoFit/>
            </a:bodyPr>
            <a:lstStyle/>
            <a:p>
              <a:pPr algn="ctr"/>
              <a:r>
                <a:rPr lang="zh-CN" altLang="en-US" sz="2000" dirty="0" smtClean="0">
                  <a:solidFill>
                    <a:schemeClr val="bg1"/>
                  </a:solidFill>
                  <a:latin typeface="微软雅黑"/>
                  <a:ea typeface="微软雅黑"/>
                </a:rPr>
                <a:t>地区</a:t>
              </a:r>
              <a:endParaRPr lang="en-US" altLang="zh-CN" sz="2000" dirty="0" smtClean="0">
                <a:solidFill>
                  <a:schemeClr val="bg1"/>
                </a:solidFill>
                <a:latin typeface="微软雅黑"/>
                <a:ea typeface="微软雅黑"/>
              </a:endParaRPr>
            </a:p>
            <a:p>
              <a:pPr algn="ctr"/>
              <a:r>
                <a:rPr lang="zh-CN" altLang="en-US" sz="2000" dirty="0" smtClean="0">
                  <a:solidFill>
                    <a:schemeClr val="bg1"/>
                  </a:solidFill>
                  <a:latin typeface="微软雅黑"/>
                  <a:ea typeface="微软雅黑"/>
                </a:rPr>
                <a:t>现状</a:t>
              </a:r>
              <a:endParaRPr lang="zh-CN" altLang="en-US" sz="2000" dirty="0">
                <a:solidFill>
                  <a:schemeClr val="bg1"/>
                </a:solidFill>
                <a:latin typeface="微软雅黑"/>
                <a:ea typeface="微软雅黑"/>
              </a:endParaRPr>
            </a:p>
          </p:txBody>
        </p:sp>
      </p:grpSp>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选题背景</a:t>
            </a:r>
          </a:p>
        </p:txBody>
      </p:sp>
      <p:grpSp>
        <p:nvGrpSpPr>
          <p:cNvPr id="83" name="组合 82"/>
          <p:cNvGrpSpPr/>
          <p:nvPr/>
        </p:nvGrpSpPr>
        <p:grpSpPr>
          <a:xfrm>
            <a:off x="971600" y="1370557"/>
            <a:ext cx="1251927" cy="1109597"/>
            <a:chOff x="4497043" y="2426089"/>
            <a:chExt cx="1251927" cy="1109597"/>
          </a:xfrm>
        </p:grpSpPr>
        <p:sp>
          <p:nvSpPr>
            <p:cNvPr id="60" name="Freeform 5"/>
            <p:cNvSpPr>
              <a:spLocks/>
            </p:cNvSpPr>
            <p:nvPr/>
          </p:nvSpPr>
          <p:spPr bwMode="auto">
            <a:xfrm>
              <a:off x="4497044" y="2426111"/>
              <a:ext cx="1251926" cy="110957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70C0"/>
            </a:solidFill>
            <a:ln w="12700">
              <a:noFill/>
            </a:ln>
            <a:effectLst>
              <a:outerShdw blurRad="330200" dist="127000" dir="2700000" algn="tl" rotWithShape="0">
                <a:prstClr val="black">
                  <a:alpha val="31000"/>
                </a:prstClr>
              </a:outerShdw>
            </a:effectLst>
          </p:spPr>
          <p:txBody>
            <a:bodyPr vert="horz" wrap="square" lIns="68580" tIns="34290" rIns="68580" bIns="34290" numCol="1" anchor="t" anchorCtr="0" compatLnSpc="1">
              <a:prstTxWarp prst="textNoShape">
                <a:avLst/>
              </a:prstTxWarp>
            </a:bodyPr>
            <a:lstStyle/>
            <a:p>
              <a:endParaRPr lang="zh-CN" altLang="en-US">
                <a:ea typeface="微软雅黑"/>
              </a:endParaRPr>
            </a:p>
          </p:txBody>
        </p:sp>
        <p:sp>
          <p:nvSpPr>
            <p:cNvPr id="74" name="Freeform 5"/>
            <p:cNvSpPr>
              <a:spLocks/>
            </p:cNvSpPr>
            <p:nvPr/>
          </p:nvSpPr>
          <p:spPr bwMode="auto">
            <a:xfrm>
              <a:off x="4497043" y="2426089"/>
              <a:ext cx="975233" cy="11095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 name="connsiteX0" fmla="*/ 2926 w 9929"/>
                <a:gd name="connsiteY0" fmla="*/ 10000 h 10036"/>
                <a:gd name="connsiteX1" fmla="*/ 2141 w 9929"/>
                <a:gd name="connsiteY1" fmla="*/ 9491 h 10036"/>
                <a:gd name="connsiteX2" fmla="*/ 104 w 9929"/>
                <a:gd name="connsiteY2" fmla="*/ 5509 h 10036"/>
                <a:gd name="connsiteX3" fmla="*/ 104 w 9929"/>
                <a:gd name="connsiteY3" fmla="*/ 4491 h 10036"/>
                <a:gd name="connsiteX4" fmla="*/ 2141 w 9929"/>
                <a:gd name="connsiteY4" fmla="*/ 509 h 10036"/>
                <a:gd name="connsiteX5" fmla="*/ 2926 w 9929"/>
                <a:gd name="connsiteY5" fmla="*/ 0 h 10036"/>
                <a:gd name="connsiteX6" fmla="*/ 6999 w 9929"/>
                <a:gd name="connsiteY6" fmla="*/ 0 h 10036"/>
                <a:gd name="connsiteX7" fmla="*/ 7784 w 9929"/>
                <a:gd name="connsiteY7" fmla="*/ 509 h 10036"/>
                <a:gd name="connsiteX8" fmla="*/ 9821 w 9929"/>
                <a:gd name="connsiteY8" fmla="*/ 4491 h 10036"/>
                <a:gd name="connsiteX9" fmla="*/ 9821 w 9929"/>
                <a:gd name="connsiteY9" fmla="*/ 5509 h 10036"/>
                <a:gd name="connsiteX10" fmla="*/ 7784 w 9929"/>
                <a:gd name="connsiteY10" fmla="*/ 9491 h 10036"/>
                <a:gd name="connsiteX11" fmla="*/ 2926 w 9929"/>
                <a:gd name="connsiteY11" fmla="*/ 10000 h 10036"/>
                <a:gd name="connsiteX0" fmla="*/ 2947 w 10000"/>
                <a:gd name="connsiteY0" fmla="*/ 9964 h 9964"/>
                <a:gd name="connsiteX1" fmla="*/ 2156 w 10000"/>
                <a:gd name="connsiteY1" fmla="*/ 9457 h 9964"/>
                <a:gd name="connsiteX2" fmla="*/ 105 w 10000"/>
                <a:gd name="connsiteY2" fmla="*/ 5489 h 9964"/>
                <a:gd name="connsiteX3" fmla="*/ 105 w 10000"/>
                <a:gd name="connsiteY3" fmla="*/ 4475 h 9964"/>
                <a:gd name="connsiteX4" fmla="*/ 2156 w 10000"/>
                <a:gd name="connsiteY4" fmla="*/ 507 h 9964"/>
                <a:gd name="connsiteX5" fmla="*/ 2947 w 10000"/>
                <a:gd name="connsiteY5" fmla="*/ 0 h 9964"/>
                <a:gd name="connsiteX6" fmla="*/ 7049 w 10000"/>
                <a:gd name="connsiteY6" fmla="*/ 0 h 9964"/>
                <a:gd name="connsiteX7" fmla="*/ 7840 w 10000"/>
                <a:gd name="connsiteY7" fmla="*/ 507 h 9964"/>
                <a:gd name="connsiteX8" fmla="*/ 9891 w 10000"/>
                <a:gd name="connsiteY8" fmla="*/ 4475 h 9964"/>
                <a:gd name="connsiteX9" fmla="*/ 9891 w 10000"/>
                <a:gd name="connsiteY9" fmla="*/ 5489 h 9964"/>
                <a:gd name="connsiteX10" fmla="*/ 2947 w 10000"/>
                <a:gd name="connsiteY10" fmla="*/ 9964 h 9964"/>
                <a:gd name="connsiteX0" fmla="*/ 2947 w 10070"/>
                <a:gd name="connsiteY0" fmla="*/ 10000 h 10000"/>
                <a:gd name="connsiteX1" fmla="*/ 2156 w 10070"/>
                <a:gd name="connsiteY1" fmla="*/ 9491 h 10000"/>
                <a:gd name="connsiteX2" fmla="*/ 105 w 10070"/>
                <a:gd name="connsiteY2" fmla="*/ 5509 h 10000"/>
                <a:gd name="connsiteX3" fmla="*/ 105 w 10070"/>
                <a:gd name="connsiteY3" fmla="*/ 4491 h 10000"/>
                <a:gd name="connsiteX4" fmla="*/ 2156 w 10070"/>
                <a:gd name="connsiteY4" fmla="*/ 509 h 10000"/>
                <a:gd name="connsiteX5" fmla="*/ 2947 w 10070"/>
                <a:gd name="connsiteY5" fmla="*/ 0 h 10000"/>
                <a:gd name="connsiteX6" fmla="*/ 7049 w 10070"/>
                <a:gd name="connsiteY6" fmla="*/ 0 h 10000"/>
                <a:gd name="connsiteX7" fmla="*/ 7840 w 10070"/>
                <a:gd name="connsiteY7" fmla="*/ 509 h 10000"/>
                <a:gd name="connsiteX8" fmla="*/ 9891 w 10070"/>
                <a:gd name="connsiteY8" fmla="*/ 4491 h 10000"/>
                <a:gd name="connsiteX9" fmla="*/ 2947 w 10070"/>
                <a:gd name="connsiteY9" fmla="*/ 10000 h 10000"/>
                <a:gd name="connsiteX0" fmla="*/ 2947 w 8049"/>
                <a:gd name="connsiteY0" fmla="*/ 10391 h 10391"/>
                <a:gd name="connsiteX1" fmla="*/ 2156 w 8049"/>
                <a:gd name="connsiteY1" fmla="*/ 9882 h 10391"/>
                <a:gd name="connsiteX2" fmla="*/ 105 w 8049"/>
                <a:gd name="connsiteY2" fmla="*/ 5900 h 10391"/>
                <a:gd name="connsiteX3" fmla="*/ 105 w 8049"/>
                <a:gd name="connsiteY3" fmla="*/ 4882 h 10391"/>
                <a:gd name="connsiteX4" fmla="*/ 2156 w 8049"/>
                <a:gd name="connsiteY4" fmla="*/ 900 h 10391"/>
                <a:gd name="connsiteX5" fmla="*/ 2947 w 8049"/>
                <a:gd name="connsiteY5" fmla="*/ 391 h 10391"/>
                <a:gd name="connsiteX6" fmla="*/ 7049 w 8049"/>
                <a:gd name="connsiteY6" fmla="*/ 391 h 10391"/>
                <a:gd name="connsiteX7" fmla="*/ 7840 w 8049"/>
                <a:gd name="connsiteY7" fmla="*/ 900 h 10391"/>
                <a:gd name="connsiteX8" fmla="*/ 2947 w 8049"/>
                <a:gd name="connsiteY8" fmla="*/ 10391 h 10391"/>
                <a:gd name="connsiteX0" fmla="*/ 3660 w 9981"/>
                <a:gd name="connsiteY0" fmla="*/ 9640 h 9640"/>
                <a:gd name="connsiteX1" fmla="*/ 2678 w 9981"/>
                <a:gd name="connsiteY1" fmla="*/ 9150 h 9640"/>
                <a:gd name="connsiteX2" fmla="*/ 129 w 9981"/>
                <a:gd name="connsiteY2" fmla="*/ 5318 h 9640"/>
                <a:gd name="connsiteX3" fmla="*/ 129 w 9981"/>
                <a:gd name="connsiteY3" fmla="*/ 4338 h 9640"/>
                <a:gd name="connsiteX4" fmla="*/ 2678 w 9981"/>
                <a:gd name="connsiteY4" fmla="*/ 506 h 9640"/>
                <a:gd name="connsiteX5" fmla="*/ 3660 w 9981"/>
                <a:gd name="connsiteY5" fmla="*/ 16 h 9640"/>
                <a:gd name="connsiteX6" fmla="*/ 8757 w 9981"/>
                <a:gd name="connsiteY6" fmla="*/ 16 h 9640"/>
                <a:gd name="connsiteX7" fmla="*/ 9739 w 9981"/>
                <a:gd name="connsiteY7" fmla="*/ 506 h 9640"/>
                <a:gd name="connsiteX8" fmla="*/ 3660 w 9981"/>
                <a:gd name="connsiteY8" fmla="*/ 9640 h 9640"/>
                <a:gd name="connsiteX0" fmla="*/ 3667 w 9758"/>
                <a:gd name="connsiteY0" fmla="*/ 10713 h 10713"/>
                <a:gd name="connsiteX1" fmla="*/ 2683 w 9758"/>
                <a:gd name="connsiteY1" fmla="*/ 10205 h 10713"/>
                <a:gd name="connsiteX2" fmla="*/ 129 w 9758"/>
                <a:gd name="connsiteY2" fmla="*/ 6230 h 10713"/>
                <a:gd name="connsiteX3" fmla="*/ 129 w 9758"/>
                <a:gd name="connsiteY3" fmla="*/ 5213 h 10713"/>
                <a:gd name="connsiteX4" fmla="*/ 2683 w 9758"/>
                <a:gd name="connsiteY4" fmla="*/ 1238 h 10713"/>
                <a:gd name="connsiteX5" fmla="*/ 3667 w 9758"/>
                <a:gd name="connsiteY5" fmla="*/ 730 h 10713"/>
                <a:gd name="connsiteX6" fmla="*/ 8774 w 9758"/>
                <a:gd name="connsiteY6" fmla="*/ 730 h 10713"/>
                <a:gd name="connsiteX7" fmla="*/ 9758 w 9758"/>
                <a:gd name="connsiteY7" fmla="*/ 1238 h 10713"/>
                <a:gd name="connsiteX8" fmla="*/ 3667 w 9758"/>
                <a:gd name="connsiteY8" fmla="*/ 10713 h 10713"/>
                <a:gd name="connsiteX0" fmla="*/ 3758 w 10000"/>
                <a:gd name="connsiteY0" fmla="*/ 9319 h 9319"/>
                <a:gd name="connsiteX1" fmla="*/ 2750 w 10000"/>
                <a:gd name="connsiteY1" fmla="*/ 8845 h 9319"/>
                <a:gd name="connsiteX2" fmla="*/ 132 w 10000"/>
                <a:gd name="connsiteY2" fmla="*/ 5134 h 9319"/>
                <a:gd name="connsiteX3" fmla="*/ 132 w 10000"/>
                <a:gd name="connsiteY3" fmla="*/ 4185 h 9319"/>
                <a:gd name="connsiteX4" fmla="*/ 2750 w 10000"/>
                <a:gd name="connsiteY4" fmla="*/ 475 h 9319"/>
                <a:gd name="connsiteX5" fmla="*/ 3758 w 10000"/>
                <a:gd name="connsiteY5" fmla="*/ 0 h 9319"/>
                <a:gd name="connsiteX6" fmla="*/ 8992 w 10000"/>
                <a:gd name="connsiteY6" fmla="*/ 0 h 9319"/>
                <a:gd name="connsiteX7" fmla="*/ 10000 w 10000"/>
                <a:gd name="connsiteY7" fmla="*/ 475 h 9319"/>
                <a:gd name="connsiteX8" fmla="*/ 3758 w 10000"/>
                <a:gd name="connsiteY8" fmla="*/ 9319 h 9319"/>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3758 w 10000"/>
                <a:gd name="connsiteY8"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7779 w 10000"/>
                <a:gd name="connsiteY8" fmla="*/ 5715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7779 w 10000"/>
                <a:gd name="connsiteY8" fmla="*/ 5715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7779 w 10000"/>
                <a:gd name="connsiteY8" fmla="*/ 5715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7657 w 10000"/>
                <a:gd name="connsiteY8" fmla="*/ 5358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6803 w 10000"/>
                <a:gd name="connsiteY8" fmla="*/ 4894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6803 w 10000"/>
                <a:gd name="connsiteY8" fmla="*/ 4894 h 10000"/>
                <a:gd name="connsiteX9" fmla="*/ 3758 w 10000"/>
                <a:gd name="connsiteY9" fmla="*/ 10000 h 10000"/>
                <a:gd name="connsiteX0" fmla="*/ 3758 w 10000"/>
                <a:gd name="connsiteY0" fmla="*/ 10000 h 10000"/>
                <a:gd name="connsiteX1" fmla="*/ 2750 w 10000"/>
                <a:gd name="connsiteY1" fmla="*/ 9491 h 10000"/>
                <a:gd name="connsiteX2" fmla="*/ 132 w 10000"/>
                <a:gd name="connsiteY2" fmla="*/ 5509 h 10000"/>
                <a:gd name="connsiteX3" fmla="*/ 132 w 10000"/>
                <a:gd name="connsiteY3" fmla="*/ 4491 h 10000"/>
                <a:gd name="connsiteX4" fmla="*/ 2750 w 10000"/>
                <a:gd name="connsiteY4" fmla="*/ 510 h 10000"/>
                <a:gd name="connsiteX5" fmla="*/ 3758 w 10000"/>
                <a:gd name="connsiteY5" fmla="*/ 0 h 10000"/>
                <a:gd name="connsiteX6" fmla="*/ 8992 w 10000"/>
                <a:gd name="connsiteY6" fmla="*/ 0 h 10000"/>
                <a:gd name="connsiteX7" fmla="*/ 10000 w 10000"/>
                <a:gd name="connsiteY7" fmla="*/ 510 h 10000"/>
                <a:gd name="connsiteX8" fmla="*/ 6803 w 10000"/>
                <a:gd name="connsiteY8" fmla="*/ 4894 h 10000"/>
                <a:gd name="connsiteX9" fmla="*/ 3758 w 10000"/>
                <a:gd name="connsiteY9" fmla="*/ 10000 h 10000"/>
                <a:gd name="connsiteX0" fmla="*/ 3758 w 10027"/>
                <a:gd name="connsiteY0" fmla="*/ 10000 h 10000"/>
                <a:gd name="connsiteX1" fmla="*/ 2750 w 10027"/>
                <a:gd name="connsiteY1" fmla="*/ 9491 h 10000"/>
                <a:gd name="connsiteX2" fmla="*/ 132 w 10027"/>
                <a:gd name="connsiteY2" fmla="*/ 5509 h 10000"/>
                <a:gd name="connsiteX3" fmla="*/ 132 w 10027"/>
                <a:gd name="connsiteY3" fmla="*/ 4491 h 10000"/>
                <a:gd name="connsiteX4" fmla="*/ 2750 w 10027"/>
                <a:gd name="connsiteY4" fmla="*/ 510 h 10000"/>
                <a:gd name="connsiteX5" fmla="*/ 3758 w 10027"/>
                <a:gd name="connsiteY5" fmla="*/ 0 h 10000"/>
                <a:gd name="connsiteX6" fmla="*/ 8992 w 10027"/>
                <a:gd name="connsiteY6" fmla="*/ 0 h 10000"/>
                <a:gd name="connsiteX7" fmla="*/ 10000 w 10027"/>
                <a:gd name="connsiteY7" fmla="*/ 510 h 10000"/>
                <a:gd name="connsiteX8" fmla="*/ 6803 w 10027"/>
                <a:gd name="connsiteY8" fmla="*/ 4894 h 10000"/>
                <a:gd name="connsiteX9" fmla="*/ 3758 w 10027"/>
                <a:gd name="connsiteY9" fmla="*/ 10000 h 10000"/>
                <a:gd name="connsiteX0" fmla="*/ 3758 w 10033"/>
                <a:gd name="connsiteY0" fmla="*/ 10000 h 10000"/>
                <a:gd name="connsiteX1" fmla="*/ 2750 w 10033"/>
                <a:gd name="connsiteY1" fmla="*/ 9491 h 10000"/>
                <a:gd name="connsiteX2" fmla="*/ 132 w 10033"/>
                <a:gd name="connsiteY2" fmla="*/ 5509 h 10000"/>
                <a:gd name="connsiteX3" fmla="*/ 132 w 10033"/>
                <a:gd name="connsiteY3" fmla="*/ 4491 h 10000"/>
                <a:gd name="connsiteX4" fmla="*/ 2750 w 10033"/>
                <a:gd name="connsiteY4" fmla="*/ 510 h 10000"/>
                <a:gd name="connsiteX5" fmla="*/ 3758 w 10033"/>
                <a:gd name="connsiteY5" fmla="*/ 0 h 10000"/>
                <a:gd name="connsiteX6" fmla="*/ 8992 w 10033"/>
                <a:gd name="connsiteY6" fmla="*/ 0 h 10000"/>
                <a:gd name="connsiteX7" fmla="*/ 10000 w 10033"/>
                <a:gd name="connsiteY7" fmla="*/ 510 h 10000"/>
                <a:gd name="connsiteX8" fmla="*/ 6864 w 10033"/>
                <a:gd name="connsiteY8" fmla="*/ 5055 h 10000"/>
                <a:gd name="connsiteX9" fmla="*/ 3758 w 10033"/>
                <a:gd name="connsiteY9" fmla="*/ 10000 h 10000"/>
                <a:gd name="connsiteX0" fmla="*/ 3758 w 10035"/>
                <a:gd name="connsiteY0" fmla="*/ 10000 h 10000"/>
                <a:gd name="connsiteX1" fmla="*/ 2750 w 10035"/>
                <a:gd name="connsiteY1" fmla="*/ 9491 h 10000"/>
                <a:gd name="connsiteX2" fmla="*/ 132 w 10035"/>
                <a:gd name="connsiteY2" fmla="*/ 5509 h 10000"/>
                <a:gd name="connsiteX3" fmla="*/ 132 w 10035"/>
                <a:gd name="connsiteY3" fmla="*/ 4491 h 10000"/>
                <a:gd name="connsiteX4" fmla="*/ 2750 w 10035"/>
                <a:gd name="connsiteY4" fmla="*/ 510 h 10000"/>
                <a:gd name="connsiteX5" fmla="*/ 3758 w 10035"/>
                <a:gd name="connsiteY5" fmla="*/ 0 h 10000"/>
                <a:gd name="connsiteX6" fmla="*/ 8992 w 10035"/>
                <a:gd name="connsiteY6" fmla="*/ 0 h 10000"/>
                <a:gd name="connsiteX7" fmla="*/ 10000 w 10035"/>
                <a:gd name="connsiteY7" fmla="*/ 510 h 10000"/>
                <a:gd name="connsiteX8" fmla="*/ 6864 w 10035"/>
                <a:gd name="connsiteY8" fmla="*/ 5055 h 10000"/>
                <a:gd name="connsiteX9" fmla="*/ 3758 w 10035"/>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 name="connsiteX0" fmla="*/ 3758 w 10031"/>
                <a:gd name="connsiteY0" fmla="*/ 10000 h 10000"/>
                <a:gd name="connsiteX1" fmla="*/ 2750 w 10031"/>
                <a:gd name="connsiteY1" fmla="*/ 9491 h 10000"/>
                <a:gd name="connsiteX2" fmla="*/ 132 w 10031"/>
                <a:gd name="connsiteY2" fmla="*/ 5509 h 10000"/>
                <a:gd name="connsiteX3" fmla="*/ 132 w 10031"/>
                <a:gd name="connsiteY3" fmla="*/ 4491 h 10000"/>
                <a:gd name="connsiteX4" fmla="*/ 2750 w 10031"/>
                <a:gd name="connsiteY4" fmla="*/ 510 h 10000"/>
                <a:gd name="connsiteX5" fmla="*/ 3758 w 10031"/>
                <a:gd name="connsiteY5" fmla="*/ 0 h 10000"/>
                <a:gd name="connsiteX6" fmla="*/ 8992 w 10031"/>
                <a:gd name="connsiteY6" fmla="*/ 0 h 10000"/>
                <a:gd name="connsiteX7" fmla="*/ 10000 w 10031"/>
                <a:gd name="connsiteY7" fmla="*/ 510 h 10000"/>
                <a:gd name="connsiteX8" fmla="*/ 6864 w 10031"/>
                <a:gd name="connsiteY8" fmla="*/ 5055 h 10000"/>
                <a:gd name="connsiteX9" fmla="*/ 3758 w 10031"/>
                <a:gd name="connsiteY9" fmla="*/ 10000 h 10000"/>
                <a:gd name="connsiteX0" fmla="*/ 3758 w 10031"/>
                <a:gd name="connsiteY0" fmla="*/ 10000 h 10000"/>
                <a:gd name="connsiteX1" fmla="*/ 2750 w 10031"/>
                <a:gd name="connsiteY1" fmla="*/ 9491 h 10000"/>
                <a:gd name="connsiteX2" fmla="*/ 132 w 10031"/>
                <a:gd name="connsiteY2" fmla="*/ 5509 h 10000"/>
                <a:gd name="connsiteX3" fmla="*/ 132 w 10031"/>
                <a:gd name="connsiteY3" fmla="*/ 4491 h 10000"/>
                <a:gd name="connsiteX4" fmla="*/ 2750 w 10031"/>
                <a:gd name="connsiteY4" fmla="*/ 510 h 10000"/>
                <a:gd name="connsiteX5" fmla="*/ 3758 w 10031"/>
                <a:gd name="connsiteY5" fmla="*/ 0 h 10000"/>
                <a:gd name="connsiteX6" fmla="*/ 8992 w 10031"/>
                <a:gd name="connsiteY6" fmla="*/ 0 h 10000"/>
                <a:gd name="connsiteX7" fmla="*/ 10000 w 10031"/>
                <a:gd name="connsiteY7" fmla="*/ 510 h 10000"/>
                <a:gd name="connsiteX8" fmla="*/ 6864 w 10031"/>
                <a:gd name="connsiteY8" fmla="*/ 5055 h 10000"/>
                <a:gd name="connsiteX9" fmla="*/ 3758 w 10031"/>
                <a:gd name="connsiteY9" fmla="*/ 10000 h 10000"/>
                <a:gd name="connsiteX0" fmla="*/ 3758 w 10035"/>
                <a:gd name="connsiteY0" fmla="*/ 10000 h 10000"/>
                <a:gd name="connsiteX1" fmla="*/ 2750 w 10035"/>
                <a:gd name="connsiteY1" fmla="*/ 9491 h 10000"/>
                <a:gd name="connsiteX2" fmla="*/ 132 w 10035"/>
                <a:gd name="connsiteY2" fmla="*/ 5509 h 10000"/>
                <a:gd name="connsiteX3" fmla="*/ 132 w 10035"/>
                <a:gd name="connsiteY3" fmla="*/ 4491 h 10000"/>
                <a:gd name="connsiteX4" fmla="*/ 2750 w 10035"/>
                <a:gd name="connsiteY4" fmla="*/ 510 h 10000"/>
                <a:gd name="connsiteX5" fmla="*/ 3758 w 10035"/>
                <a:gd name="connsiteY5" fmla="*/ 0 h 10000"/>
                <a:gd name="connsiteX6" fmla="*/ 8992 w 10035"/>
                <a:gd name="connsiteY6" fmla="*/ 0 h 10000"/>
                <a:gd name="connsiteX7" fmla="*/ 10000 w 10035"/>
                <a:gd name="connsiteY7" fmla="*/ 510 h 10000"/>
                <a:gd name="connsiteX8" fmla="*/ 6864 w 10035"/>
                <a:gd name="connsiteY8" fmla="*/ 5055 h 10000"/>
                <a:gd name="connsiteX9" fmla="*/ 3758 w 10035"/>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 name="connsiteX0" fmla="*/ 3758 w 10008"/>
                <a:gd name="connsiteY0" fmla="*/ 10000 h 10000"/>
                <a:gd name="connsiteX1" fmla="*/ 2750 w 10008"/>
                <a:gd name="connsiteY1" fmla="*/ 9491 h 10000"/>
                <a:gd name="connsiteX2" fmla="*/ 132 w 10008"/>
                <a:gd name="connsiteY2" fmla="*/ 5509 h 10000"/>
                <a:gd name="connsiteX3" fmla="*/ 132 w 10008"/>
                <a:gd name="connsiteY3" fmla="*/ 4491 h 10000"/>
                <a:gd name="connsiteX4" fmla="*/ 2750 w 10008"/>
                <a:gd name="connsiteY4" fmla="*/ 510 h 10000"/>
                <a:gd name="connsiteX5" fmla="*/ 3758 w 10008"/>
                <a:gd name="connsiteY5" fmla="*/ 0 h 10000"/>
                <a:gd name="connsiteX6" fmla="*/ 8992 w 10008"/>
                <a:gd name="connsiteY6" fmla="*/ 0 h 10000"/>
                <a:gd name="connsiteX7" fmla="*/ 10000 w 10008"/>
                <a:gd name="connsiteY7" fmla="*/ 510 h 10000"/>
                <a:gd name="connsiteX8" fmla="*/ 6864 w 10008"/>
                <a:gd name="connsiteY8" fmla="*/ 5055 h 10000"/>
                <a:gd name="connsiteX9" fmla="*/ 3758 w 10008"/>
                <a:gd name="connsiteY9"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08" h="10000">
                  <a:moveTo>
                    <a:pt x="3758" y="10000"/>
                  </a:moveTo>
                  <a:cubicBezTo>
                    <a:pt x="3393" y="10000"/>
                    <a:pt x="2935" y="9770"/>
                    <a:pt x="2750" y="9491"/>
                  </a:cubicBezTo>
                  <a:lnTo>
                    <a:pt x="132" y="5509"/>
                  </a:lnTo>
                  <a:cubicBezTo>
                    <a:pt x="-44" y="5230"/>
                    <a:pt x="-44" y="4770"/>
                    <a:pt x="132" y="4491"/>
                  </a:cubicBezTo>
                  <a:lnTo>
                    <a:pt x="2750" y="510"/>
                  </a:lnTo>
                  <a:cubicBezTo>
                    <a:pt x="2935" y="231"/>
                    <a:pt x="3393" y="0"/>
                    <a:pt x="3758" y="0"/>
                  </a:cubicBezTo>
                  <a:lnTo>
                    <a:pt x="8992" y="0"/>
                  </a:lnTo>
                  <a:cubicBezTo>
                    <a:pt x="9365" y="0"/>
                    <a:pt x="9853" y="233"/>
                    <a:pt x="10000" y="510"/>
                  </a:cubicBezTo>
                  <a:cubicBezTo>
                    <a:pt x="10057" y="2976"/>
                    <a:pt x="9918" y="4465"/>
                    <a:pt x="6864" y="5055"/>
                  </a:cubicBezTo>
                  <a:cubicBezTo>
                    <a:pt x="3496" y="5539"/>
                    <a:pt x="4596" y="9371"/>
                    <a:pt x="3758" y="10000"/>
                  </a:cubicBezTo>
                  <a:close/>
                </a:path>
              </a:pathLst>
            </a:custGeom>
            <a:gradFill flip="none" rotWithShape="1">
              <a:gsLst>
                <a:gs pos="50000">
                  <a:srgbClr val="FFFFFF">
                    <a:alpha val="23000"/>
                  </a:srgbClr>
                </a:gs>
                <a:gs pos="0">
                  <a:schemeClr val="bg1">
                    <a:alpha val="0"/>
                  </a:schemeClr>
                </a:gs>
                <a:gs pos="74000">
                  <a:schemeClr val="bg1">
                    <a:lumMod val="88000"/>
                    <a:lumOff val="12000"/>
                    <a:alpha val="80000"/>
                  </a:schemeClr>
                </a:gs>
              </a:gsLst>
              <a:lin ang="2700000" scaled="1"/>
              <a:tileRect/>
            </a:gradFill>
            <a:ln w="12700">
              <a:noFill/>
            </a:ln>
            <a:effectLst/>
          </p:spPr>
          <p:txBody>
            <a:bodyPr vert="horz" wrap="square" lIns="68580" tIns="34290" rIns="68580" bIns="34290" numCol="1" anchor="t" anchorCtr="0" compatLnSpc="1">
              <a:prstTxWarp prst="textNoShape">
                <a:avLst/>
              </a:prstTxWarp>
            </a:bodyPr>
            <a:lstStyle/>
            <a:p>
              <a:endParaRPr lang="zh-CN" altLang="en-US" dirty="0">
                <a:ea typeface="微软雅黑"/>
              </a:endParaRPr>
            </a:p>
          </p:txBody>
        </p:sp>
        <p:sp>
          <p:nvSpPr>
            <p:cNvPr id="73" name="文本框 68"/>
            <p:cNvSpPr txBox="1"/>
            <p:nvPr/>
          </p:nvSpPr>
          <p:spPr>
            <a:xfrm>
              <a:off x="4567566" y="2647635"/>
              <a:ext cx="1104544" cy="684803"/>
            </a:xfrm>
            <a:prstGeom prst="rect">
              <a:avLst/>
            </a:prstGeom>
            <a:noFill/>
          </p:spPr>
          <p:txBody>
            <a:bodyPr wrap="square" lIns="68580" tIns="34290" rIns="68580" bIns="34290" rtlCol="0">
              <a:spAutoFit/>
            </a:bodyPr>
            <a:lstStyle/>
            <a:p>
              <a:pPr algn="ctr"/>
              <a:r>
                <a:rPr lang="zh-CN" altLang="en-US" sz="2000" dirty="0" smtClean="0">
                  <a:solidFill>
                    <a:schemeClr val="bg1"/>
                  </a:solidFill>
                  <a:latin typeface="微软雅黑"/>
                  <a:ea typeface="微软雅黑"/>
                </a:rPr>
                <a:t>全国</a:t>
              </a:r>
              <a:endParaRPr lang="en-US" altLang="zh-CN" sz="2000" dirty="0" smtClean="0">
                <a:solidFill>
                  <a:schemeClr val="bg1"/>
                </a:solidFill>
                <a:latin typeface="微软雅黑"/>
                <a:ea typeface="微软雅黑"/>
              </a:endParaRPr>
            </a:p>
            <a:p>
              <a:pPr algn="ctr"/>
              <a:r>
                <a:rPr lang="zh-CN" altLang="en-US" sz="2000" dirty="0" smtClean="0">
                  <a:solidFill>
                    <a:schemeClr val="bg1"/>
                  </a:solidFill>
                  <a:latin typeface="微软雅黑"/>
                  <a:ea typeface="微软雅黑"/>
                </a:rPr>
                <a:t>现状</a:t>
              </a:r>
              <a:endParaRPr lang="zh-CN" altLang="en-US" sz="2000" dirty="0">
                <a:solidFill>
                  <a:schemeClr val="bg1"/>
                </a:solidFill>
                <a:latin typeface="微软雅黑"/>
                <a:ea typeface="微软雅黑"/>
              </a:endParaRPr>
            </a:p>
          </p:txBody>
        </p:sp>
      </p:grpSp>
      <p:sp>
        <p:nvSpPr>
          <p:cNvPr id="85" name="TextBox 23"/>
          <p:cNvSpPr>
            <a:spLocks noChangeArrowheads="1"/>
          </p:cNvSpPr>
          <p:nvPr/>
        </p:nvSpPr>
        <p:spPr bwMode="auto">
          <a:xfrm>
            <a:off x="2918308" y="1463690"/>
            <a:ext cx="4161184"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a:r>
              <a:rPr lang="zh-CN" altLang="en-US" sz="1000" dirty="0">
                <a:solidFill>
                  <a:schemeClr val="tx1">
                    <a:lumMod val="50000"/>
                    <a:lumOff val="50000"/>
                  </a:schemeClr>
                </a:solidFill>
                <a:latin typeface="微软雅黑"/>
                <a:ea typeface="微软雅黑"/>
                <a:sym typeface="微软雅黑" pitchFamily="34"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000" dirty="0">
              <a:solidFill>
                <a:schemeClr val="tx1">
                  <a:lumMod val="50000"/>
                  <a:lumOff val="50000"/>
                </a:schemeClr>
              </a:solidFill>
              <a:latin typeface="微软雅黑"/>
              <a:ea typeface="微软雅黑"/>
              <a:sym typeface="微软雅黑" pitchFamily="34" charset="-122"/>
            </a:endParaRPr>
          </a:p>
          <a:p>
            <a:pPr algn="just"/>
            <a:endParaRPr lang="zh-CN" altLang="en-US" sz="1000" dirty="0">
              <a:latin typeface="微软雅黑"/>
              <a:ea typeface="微软雅黑"/>
              <a:sym typeface="微软雅黑" pitchFamily="34" charset="-122"/>
            </a:endParaRPr>
          </a:p>
          <a:p>
            <a:pPr algn="just"/>
            <a:r>
              <a:rPr lang="zh-CN" altLang="en-US" sz="1000" b="1" dirty="0">
                <a:solidFill>
                  <a:schemeClr val="tx1">
                    <a:lumMod val="65000"/>
                    <a:lumOff val="35000"/>
                  </a:schemeClr>
                </a:solidFill>
                <a:latin typeface="微软雅黑"/>
                <a:ea typeface="微软雅黑"/>
                <a:sym typeface="微软雅黑" pitchFamily="34" charset="-122"/>
              </a:rPr>
              <a:t>字号请根据你的内容多少，及演示需要调整大小。</a:t>
            </a:r>
            <a:endParaRPr lang="en-US" altLang="zh-CN" sz="1000" b="1" dirty="0">
              <a:solidFill>
                <a:schemeClr val="tx1">
                  <a:lumMod val="65000"/>
                  <a:lumOff val="35000"/>
                </a:schemeClr>
              </a:solidFill>
              <a:latin typeface="微软雅黑"/>
              <a:ea typeface="微软雅黑"/>
              <a:sym typeface="微软雅黑" pitchFamily="34" charset="-122"/>
            </a:endParaRPr>
          </a:p>
        </p:txBody>
      </p:sp>
      <p:sp>
        <p:nvSpPr>
          <p:cNvPr id="86" name="TextBox 25"/>
          <p:cNvSpPr>
            <a:spLocks noChangeArrowheads="1"/>
          </p:cNvSpPr>
          <p:nvPr/>
        </p:nvSpPr>
        <p:spPr bwMode="auto">
          <a:xfrm>
            <a:off x="2074815" y="3268827"/>
            <a:ext cx="415580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a:r>
              <a:rPr lang="zh-CN" altLang="en-US" sz="1000" dirty="0">
                <a:solidFill>
                  <a:schemeClr val="tx1">
                    <a:lumMod val="50000"/>
                    <a:lumOff val="50000"/>
                  </a:schemeClr>
                </a:solidFill>
                <a:latin typeface="微软雅黑"/>
                <a:ea typeface="微软雅黑"/>
                <a:sym typeface="微软雅黑" pitchFamily="34" charset="-122"/>
              </a:rPr>
              <a:t>毕业论文在进行编写的过程中，需要经过开题报告、论文编写、论文上交评定、论文答辩以及论文评分五个过程，其中开题报告是论文进行的最重要的一个过程，也是论文能否进行的一个重要指标。</a:t>
            </a:r>
            <a:endParaRPr lang="en-US" altLang="zh-CN" sz="1000" dirty="0">
              <a:solidFill>
                <a:schemeClr val="tx1">
                  <a:lumMod val="50000"/>
                  <a:lumOff val="50000"/>
                </a:schemeClr>
              </a:solidFill>
              <a:latin typeface="微软雅黑"/>
              <a:ea typeface="微软雅黑"/>
              <a:sym typeface="微软雅黑" pitchFamily="34" charset="-122"/>
            </a:endParaRPr>
          </a:p>
          <a:p>
            <a:pPr algn="just"/>
            <a:endParaRPr lang="zh-CN" altLang="en-US" sz="1000" dirty="0">
              <a:solidFill>
                <a:schemeClr val="bg1"/>
              </a:solidFill>
              <a:latin typeface="微软雅黑"/>
              <a:ea typeface="微软雅黑"/>
              <a:sym typeface="微软雅黑" pitchFamily="34" charset="-122"/>
            </a:endParaRPr>
          </a:p>
          <a:p>
            <a:pPr algn="just"/>
            <a:r>
              <a:rPr lang="zh-CN" altLang="en-US" sz="1000" b="1" dirty="0">
                <a:solidFill>
                  <a:schemeClr val="tx1">
                    <a:lumMod val="65000"/>
                    <a:lumOff val="35000"/>
                  </a:schemeClr>
                </a:solidFill>
                <a:latin typeface="微软雅黑"/>
                <a:ea typeface="微软雅黑"/>
                <a:sym typeface="微软雅黑" pitchFamily="34" charset="-122"/>
              </a:rPr>
              <a:t>字号请根据你的内容多少，及演示需要调整大小。</a:t>
            </a:r>
            <a:endParaRPr lang="en-US" altLang="zh-CN" sz="1000" b="1" dirty="0">
              <a:solidFill>
                <a:schemeClr val="tx1">
                  <a:lumMod val="65000"/>
                  <a:lumOff val="35000"/>
                </a:schemeClr>
              </a:solidFill>
              <a:latin typeface="微软雅黑"/>
              <a:ea typeface="微软雅黑"/>
              <a:sym typeface="微软雅黑" pitchFamily="34" charset="-122"/>
            </a:endParaRPr>
          </a:p>
        </p:txBody>
      </p:sp>
    </p:spTree>
    <p:extLst>
      <p:ext uri="{BB962C8B-B14F-4D97-AF65-F5344CB8AC3E}">
        <p14:creationId xmlns:p14="http://schemas.microsoft.com/office/powerpoint/2010/main" val="249972243"/>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12" presetClass="entr" presetSubtype="2" fill="hold" nodeType="afterEffect">
                                  <p:stCondLst>
                                    <p:cond delay="0"/>
                                  </p:stCondLst>
                                  <p:childTnLst>
                                    <p:set>
                                      <p:cBhvr>
                                        <p:cTn id="12" dur="1" fill="hold">
                                          <p:stCondLst>
                                            <p:cond delay="0"/>
                                          </p:stCondLst>
                                        </p:cTn>
                                        <p:tgtEl>
                                          <p:spTgt spid="83"/>
                                        </p:tgtEl>
                                        <p:attrNameLst>
                                          <p:attrName>style.visibility</p:attrName>
                                        </p:attrNameLst>
                                      </p:cBhvr>
                                      <p:to>
                                        <p:strVal val="visible"/>
                                      </p:to>
                                    </p:set>
                                    <p:anim calcmode="lin" valueType="num">
                                      <p:cBhvr additive="base">
                                        <p:cTn id="13" dur="350"/>
                                        <p:tgtEl>
                                          <p:spTgt spid="83"/>
                                        </p:tgtEl>
                                        <p:attrNameLst>
                                          <p:attrName>ppt_x</p:attrName>
                                        </p:attrNameLst>
                                      </p:cBhvr>
                                      <p:tavLst>
                                        <p:tav tm="0">
                                          <p:val>
                                            <p:strVal val="#ppt_x+#ppt_w*1.125000"/>
                                          </p:val>
                                        </p:tav>
                                        <p:tav tm="100000">
                                          <p:val>
                                            <p:strVal val="#ppt_x"/>
                                          </p:val>
                                        </p:tav>
                                      </p:tavLst>
                                    </p:anim>
                                    <p:animEffect transition="in" filter="wipe(left)">
                                      <p:cBhvr>
                                        <p:cTn id="14" dur="350"/>
                                        <p:tgtEl>
                                          <p:spTgt spid="83"/>
                                        </p:tgtEl>
                                      </p:cBhvr>
                                    </p:animEffect>
                                  </p:childTnLst>
                                </p:cTn>
                              </p:par>
                            </p:childTnLst>
                          </p:cTn>
                        </p:par>
                        <p:par>
                          <p:cTn id="15" fill="hold">
                            <p:stCondLst>
                              <p:cond delay="850"/>
                            </p:stCondLst>
                            <p:childTnLst>
                              <p:par>
                                <p:cTn id="16" presetID="12" presetClass="entr" presetSubtype="8" fill="hold" grpId="0" nodeType="afterEffect">
                                  <p:stCondLst>
                                    <p:cond delay="0"/>
                                  </p:stCondLst>
                                  <p:childTnLst>
                                    <p:set>
                                      <p:cBhvr>
                                        <p:cTn id="17" dur="1" fill="hold">
                                          <p:stCondLst>
                                            <p:cond delay="0"/>
                                          </p:stCondLst>
                                        </p:cTn>
                                        <p:tgtEl>
                                          <p:spTgt spid="62"/>
                                        </p:tgtEl>
                                        <p:attrNameLst>
                                          <p:attrName>style.visibility</p:attrName>
                                        </p:attrNameLst>
                                      </p:cBhvr>
                                      <p:to>
                                        <p:strVal val="visible"/>
                                      </p:to>
                                    </p:set>
                                    <p:anim calcmode="lin" valueType="num">
                                      <p:cBhvr additive="base">
                                        <p:cTn id="18" dur="350"/>
                                        <p:tgtEl>
                                          <p:spTgt spid="62"/>
                                        </p:tgtEl>
                                        <p:attrNameLst>
                                          <p:attrName>ppt_x</p:attrName>
                                        </p:attrNameLst>
                                      </p:cBhvr>
                                      <p:tavLst>
                                        <p:tav tm="0">
                                          <p:val>
                                            <p:strVal val="#ppt_x-#ppt_w*1.125000"/>
                                          </p:val>
                                        </p:tav>
                                        <p:tav tm="100000">
                                          <p:val>
                                            <p:strVal val="#ppt_x"/>
                                          </p:val>
                                        </p:tav>
                                      </p:tavLst>
                                    </p:anim>
                                    <p:animEffect transition="in" filter="wipe(right)">
                                      <p:cBhvr>
                                        <p:cTn id="19" dur="350"/>
                                        <p:tgtEl>
                                          <p:spTgt spid="62"/>
                                        </p:tgtEl>
                                      </p:cBhvr>
                                    </p:animEffect>
                                  </p:childTnLst>
                                </p:cTn>
                              </p:par>
                            </p:childTnLst>
                          </p:cTn>
                        </p:par>
                        <p:par>
                          <p:cTn id="20" fill="hold">
                            <p:stCondLst>
                              <p:cond delay="1200"/>
                            </p:stCondLst>
                            <p:childTnLst>
                              <p:par>
                                <p:cTn id="21" presetID="12" presetClass="entr" presetSubtype="1" fill="hold" grpId="0" nodeType="afterEffect">
                                  <p:stCondLst>
                                    <p:cond delay="0"/>
                                  </p:stCondLst>
                                  <p:childTnLst>
                                    <p:set>
                                      <p:cBhvr>
                                        <p:cTn id="22" dur="1" fill="hold">
                                          <p:stCondLst>
                                            <p:cond delay="0"/>
                                          </p:stCondLst>
                                        </p:cTn>
                                        <p:tgtEl>
                                          <p:spTgt spid="85"/>
                                        </p:tgtEl>
                                        <p:attrNameLst>
                                          <p:attrName>style.visibility</p:attrName>
                                        </p:attrNameLst>
                                      </p:cBhvr>
                                      <p:to>
                                        <p:strVal val="visible"/>
                                      </p:to>
                                    </p:set>
                                    <p:anim calcmode="lin" valueType="num">
                                      <p:cBhvr additive="base">
                                        <p:cTn id="23" dur="350"/>
                                        <p:tgtEl>
                                          <p:spTgt spid="85"/>
                                        </p:tgtEl>
                                        <p:attrNameLst>
                                          <p:attrName>ppt_y</p:attrName>
                                        </p:attrNameLst>
                                      </p:cBhvr>
                                      <p:tavLst>
                                        <p:tav tm="0">
                                          <p:val>
                                            <p:strVal val="#ppt_y-#ppt_h*1.125000"/>
                                          </p:val>
                                        </p:tav>
                                        <p:tav tm="100000">
                                          <p:val>
                                            <p:strVal val="#ppt_y"/>
                                          </p:val>
                                        </p:tav>
                                      </p:tavLst>
                                    </p:anim>
                                    <p:animEffect transition="in" filter="wipe(down)">
                                      <p:cBhvr>
                                        <p:cTn id="24" dur="350"/>
                                        <p:tgtEl>
                                          <p:spTgt spid="85"/>
                                        </p:tgtEl>
                                      </p:cBhvr>
                                    </p:animEffect>
                                  </p:childTnLst>
                                </p:cTn>
                              </p:par>
                            </p:childTnLst>
                          </p:cTn>
                        </p:par>
                        <p:par>
                          <p:cTn id="25" fill="hold">
                            <p:stCondLst>
                              <p:cond delay="1550"/>
                            </p:stCondLst>
                            <p:childTnLst>
                              <p:par>
                                <p:cTn id="26" presetID="12" presetClass="entr" presetSubtype="8" fill="hold" nodeType="afterEffect">
                                  <p:stCondLst>
                                    <p:cond delay="0"/>
                                  </p:stCondLst>
                                  <p:childTnLst>
                                    <p:set>
                                      <p:cBhvr>
                                        <p:cTn id="27" dur="1" fill="hold">
                                          <p:stCondLst>
                                            <p:cond delay="0"/>
                                          </p:stCondLst>
                                        </p:cTn>
                                        <p:tgtEl>
                                          <p:spTgt spid="84"/>
                                        </p:tgtEl>
                                        <p:attrNameLst>
                                          <p:attrName>style.visibility</p:attrName>
                                        </p:attrNameLst>
                                      </p:cBhvr>
                                      <p:to>
                                        <p:strVal val="visible"/>
                                      </p:to>
                                    </p:set>
                                    <p:anim calcmode="lin" valueType="num">
                                      <p:cBhvr additive="base">
                                        <p:cTn id="28" dur="350"/>
                                        <p:tgtEl>
                                          <p:spTgt spid="84"/>
                                        </p:tgtEl>
                                        <p:attrNameLst>
                                          <p:attrName>ppt_x</p:attrName>
                                        </p:attrNameLst>
                                      </p:cBhvr>
                                      <p:tavLst>
                                        <p:tav tm="0">
                                          <p:val>
                                            <p:strVal val="#ppt_x-#ppt_w*1.125000"/>
                                          </p:val>
                                        </p:tav>
                                        <p:tav tm="100000">
                                          <p:val>
                                            <p:strVal val="#ppt_x"/>
                                          </p:val>
                                        </p:tav>
                                      </p:tavLst>
                                    </p:anim>
                                    <p:animEffect transition="in" filter="wipe(right)">
                                      <p:cBhvr>
                                        <p:cTn id="29" dur="350"/>
                                        <p:tgtEl>
                                          <p:spTgt spid="84"/>
                                        </p:tgtEl>
                                      </p:cBhvr>
                                    </p:animEffect>
                                  </p:childTnLst>
                                </p:cTn>
                              </p:par>
                            </p:childTnLst>
                          </p:cTn>
                        </p:par>
                        <p:par>
                          <p:cTn id="30" fill="hold">
                            <p:stCondLst>
                              <p:cond delay="1900"/>
                            </p:stCondLst>
                            <p:childTnLst>
                              <p:par>
                                <p:cTn id="31" presetID="12" presetClass="entr" presetSubtype="2" fill="hold" grpId="0" nodeType="afterEffect">
                                  <p:stCondLst>
                                    <p:cond delay="0"/>
                                  </p:stCondLst>
                                  <p:childTnLst>
                                    <p:set>
                                      <p:cBhvr>
                                        <p:cTn id="32" dur="1" fill="hold">
                                          <p:stCondLst>
                                            <p:cond delay="0"/>
                                          </p:stCondLst>
                                        </p:cTn>
                                        <p:tgtEl>
                                          <p:spTgt spid="63"/>
                                        </p:tgtEl>
                                        <p:attrNameLst>
                                          <p:attrName>style.visibility</p:attrName>
                                        </p:attrNameLst>
                                      </p:cBhvr>
                                      <p:to>
                                        <p:strVal val="visible"/>
                                      </p:to>
                                    </p:set>
                                    <p:anim calcmode="lin" valueType="num">
                                      <p:cBhvr additive="base">
                                        <p:cTn id="33" dur="350"/>
                                        <p:tgtEl>
                                          <p:spTgt spid="63"/>
                                        </p:tgtEl>
                                        <p:attrNameLst>
                                          <p:attrName>ppt_x</p:attrName>
                                        </p:attrNameLst>
                                      </p:cBhvr>
                                      <p:tavLst>
                                        <p:tav tm="0">
                                          <p:val>
                                            <p:strVal val="#ppt_x+#ppt_w*1.125000"/>
                                          </p:val>
                                        </p:tav>
                                        <p:tav tm="100000">
                                          <p:val>
                                            <p:strVal val="#ppt_x"/>
                                          </p:val>
                                        </p:tav>
                                      </p:tavLst>
                                    </p:anim>
                                    <p:animEffect transition="in" filter="wipe(left)">
                                      <p:cBhvr>
                                        <p:cTn id="34" dur="350"/>
                                        <p:tgtEl>
                                          <p:spTgt spid="63"/>
                                        </p:tgtEl>
                                      </p:cBhvr>
                                    </p:animEffect>
                                  </p:childTnLst>
                                </p:cTn>
                              </p:par>
                            </p:childTnLst>
                          </p:cTn>
                        </p:par>
                        <p:par>
                          <p:cTn id="35" fill="hold">
                            <p:stCondLst>
                              <p:cond delay="2250"/>
                            </p:stCondLst>
                            <p:childTnLst>
                              <p:par>
                                <p:cTn id="36" presetID="12" presetClass="entr" presetSubtype="1" fill="hold" grpId="0" nodeType="afterEffect">
                                  <p:stCondLst>
                                    <p:cond delay="0"/>
                                  </p:stCondLst>
                                  <p:childTnLst>
                                    <p:set>
                                      <p:cBhvr>
                                        <p:cTn id="37" dur="1" fill="hold">
                                          <p:stCondLst>
                                            <p:cond delay="0"/>
                                          </p:stCondLst>
                                        </p:cTn>
                                        <p:tgtEl>
                                          <p:spTgt spid="86"/>
                                        </p:tgtEl>
                                        <p:attrNameLst>
                                          <p:attrName>style.visibility</p:attrName>
                                        </p:attrNameLst>
                                      </p:cBhvr>
                                      <p:to>
                                        <p:strVal val="visible"/>
                                      </p:to>
                                    </p:set>
                                    <p:anim calcmode="lin" valueType="num">
                                      <p:cBhvr additive="base">
                                        <p:cTn id="38" dur="350"/>
                                        <p:tgtEl>
                                          <p:spTgt spid="86"/>
                                        </p:tgtEl>
                                        <p:attrNameLst>
                                          <p:attrName>ppt_y</p:attrName>
                                        </p:attrNameLst>
                                      </p:cBhvr>
                                      <p:tavLst>
                                        <p:tav tm="0">
                                          <p:val>
                                            <p:strVal val="#ppt_y-#ppt_h*1.125000"/>
                                          </p:val>
                                        </p:tav>
                                        <p:tav tm="100000">
                                          <p:val>
                                            <p:strVal val="#ppt_y"/>
                                          </p:val>
                                        </p:tav>
                                      </p:tavLst>
                                    </p:anim>
                                    <p:animEffect transition="in" filter="wipe(down)">
                                      <p:cBhvr>
                                        <p:cTn id="39" dur="35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2" grpId="0" animBg="1"/>
      <p:bldP spid="36" grpId="0"/>
      <p:bldP spid="85" grpId="0"/>
      <p:bldP spid="8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267797" y="227424"/>
            <a:ext cx="2608406"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国内外相关研究</a:t>
            </a:r>
          </a:p>
        </p:txBody>
      </p:sp>
      <p:pic>
        <p:nvPicPr>
          <p:cNvPr id="15" name="Picture 2" descr="F:\0PPT素材\9918632_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2684" y="3529047"/>
            <a:ext cx="1898901" cy="1080000"/>
          </a:xfrm>
          <a:prstGeom prst="rect">
            <a:avLst/>
          </a:prstGeom>
          <a:noFill/>
          <a:effectLst>
            <a:outerShdw blurRad="114300" dist="889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6" name="Picture 3" descr="F:\0PPT素材\ce4FaCfURkdJk.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5388" y="2269047"/>
            <a:ext cx="1906197" cy="1080000"/>
          </a:xfrm>
          <a:prstGeom prst="rect">
            <a:avLst/>
          </a:prstGeom>
          <a:noFill/>
          <a:effectLst>
            <a:outerShdw blurRad="114300" dist="889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7" name="Picture 4" descr="F:\0PPT素材\5104bce8a2.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61585" y="1009047"/>
            <a:ext cx="1920000" cy="1080000"/>
          </a:xfrm>
          <a:prstGeom prst="rect">
            <a:avLst/>
          </a:prstGeom>
          <a:noFill/>
          <a:effectLst>
            <a:outerShdw blurRad="114300" dist="889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8" name="Picture 4" descr="F:\0PPT素材\5104bce8a2.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902198" y="900875"/>
            <a:ext cx="2446928" cy="1376397"/>
          </a:xfrm>
          <a:prstGeom prst="rect">
            <a:avLst/>
          </a:prstGeom>
          <a:noFill/>
          <a:effectLst>
            <a:outerShdw blurRad="114300" dist="889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9" name="TextBox 18"/>
          <p:cNvSpPr txBox="1"/>
          <p:nvPr/>
        </p:nvSpPr>
        <p:spPr>
          <a:xfrm>
            <a:off x="2681585" y="1009047"/>
            <a:ext cx="1683202" cy="338554"/>
          </a:xfrm>
          <a:prstGeom prst="rect">
            <a:avLst/>
          </a:prstGeom>
          <a:noFill/>
        </p:spPr>
        <p:txBody>
          <a:bodyPr wrap="square" rtlCol="0">
            <a:spAutoFit/>
          </a:bodyPr>
          <a:lstStyle/>
          <a:p>
            <a:r>
              <a:rPr lang="zh-CN" altLang="en-US" sz="1600" b="1" dirty="0" smtClean="0">
                <a:solidFill>
                  <a:srgbClr val="0070C0"/>
                </a:solidFill>
                <a:latin typeface="微软雅黑"/>
                <a:ea typeface="微软雅黑"/>
              </a:rPr>
              <a:t>国内研究一：</a:t>
            </a:r>
            <a:endParaRPr lang="zh-CN" altLang="en-US" sz="1600" b="1" dirty="0">
              <a:solidFill>
                <a:srgbClr val="0070C0"/>
              </a:solidFill>
              <a:latin typeface="微软雅黑"/>
              <a:ea typeface="微软雅黑"/>
            </a:endParaRPr>
          </a:p>
        </p:txBody>
      </p:sp>
      <p:sp>
        <p:nvSpPr>
          <p:cNvPr id="20" name="TextBox 19"/>
          <p:cNvSpPr txBox="1"/>
          <p:nvPr/>
        </p:nvSpPr>
        <p:spPr>
          <a:xfrm>
            <a:off x="2783637" y="1242826"/>
            <a:ext cx="2649463" cy="692497"/>
          </a:xfrm>
          <a:prstGeom prst="rect">
            <a:avLst/>
          </a:prstGeom>
          <a:noFill/>
        </p:spPr>
        <p:txBody>
          <a:bodyPr wrap="square" rtlCol="0">
            <a:spAutoFit/>
          </a:bodyPr>
          <a:lstStyle/>
          <a:p>
            <a:pPr>
              <a:lnSpc>
                <a:spcPct val="130000"/>
              </a:lnSpc>
            </a:pPr>
            <a:r>
              <a:rPr lang="zh-CN" altLang="en-US" sz="800" dirty="0">
                <a:solidFill>
                  <a:schemeClr val="tx1">
                    <a:lumMod val="50000"/>
                    <a:lumOff val="50000"/>
                  </a:schemeClr>
                </a:solidFill>
                <a:latin typeface="微软雅黑"/>
                <a:ea typeface="微软雅黑"/>
              </a:rPr>
              <a:t> </a:t>
            </a:r>
            <a:r>
              <a:rPr lang="zh-CN" altLang="en-US" sz="1000" dirty="0">
                <a:solidFill>
                  <a:schemeClr val="tx1">
                    <a:lumMod val="50000"/>
                    <a:lumOff val="50000"/>
                  </a:schemeClr>
                </a:solidFill>
                <a:latin typeface="微软雅黑"/>
                <a:ea typeface="微软雅黑"/>
              </a:rPr>
              <a:t>您的内容打在这里，或者通过复制您的文本后，在此框中选择粘贴，并选择只保留文字。您的内容打在这里</a:t>
            </a:r>
            <a:r>
              <a:rPr lang="zh-CN" altLang="en-US" sz="1000" dirty="0" smtClean="0">
                <a:solidFill>
                  <a:schemeClr val="tx1">
                    <a:lumMod val="50000"/>
                    <a:lumOff val="50000"/>
                  </a:schemeClr>
                </a:solidFill>
                <a:latin typeface="微软雅黑"/>
                <a:ea typeface="微软雅黑"/>
              </a:rPr>
              <a:t>，并</a:t>
            </a:r>
            <a:r>
              <a:rPr lang="zh-CN" altLang="en-US" sz="1000" dirty="0">
                <a:solidFill>
                  <a:schemeClr val="tx1">
                    <a:lumMod val="50000"/>
                    <a:lumOff val="50000"/>
                  </a:schemeClr>
                </a:solidFill>
                <a:latin typeface="微软雅黑"/>
                <a:ea typeface="微软雅黑"/>
              </a:rPr>
              <a:t>选择只保留文字。</a:t>
            </a:r>
            <a:endParaRPr lang="en-US" altLang="zh-CN" sz="1000" dirty="0">
              <a:solidFill>
                <a:schemeClr val="tx1">
                  <a:lumMod val="50000"/>
                  <a:lumOff val="50000"/>
                </a:schemeClr>
              </a:solidFill>
              <a:latin typeface="微软雅黑"/>
              <a:ea typeface="微软雅黑"/>
            </a:endParaRPr>
          </a:p>
        </p:txBody>
      </p:sp>
      <p:sp>
        <p:nvSpPr>
          <p:cNvPr id="21" name="TextBox 20"/>
          <p:cNvSpPr txBox="1"/>
          <p:nvPr/>
        </p:nvSpPr>
        <p:spPr>
          <a:xfrm>
            <a:off x="2681585" y="2269047"/>
            <a:ext cx="1683202" cy="338554"/>
          </a:xfrm>
          <a:prstGeom prst="rect">
            <a:avLst/>
          </a:prstGeom>
          <a:noFill/>
        </p:spPr>
        <p:txBody>
          <a:bodyPr wrap="square" rtlCol="0">
            <a:spAutoFit/>
          </a:bodyPr>
          <a:lstStyle/>
          <a:p>
            <a:r>
              <a:rPr lang="zh-CN" altLang="en-US" sz="1600" b="1" dirty="0" smtClean="0">
                <a:solidFill>
                  <a:srgbClr val="0070C0"/>
                </a:solidFill>
                <a:latin typeface="微软雅黑"/>
                <a:ea typeface="微软雅黑"/>
              </a:rPr>
              <a:t>国内研究二：</a:t>
            </a:r>
            <a:endParaRPr lang="zh-CN" altLang="en-US" sz="1600" b="1" dirty="0">
              <a:solidFill>
                <a:srgbClr val="0070C0"/>
              </a:solidFill>
              <a:latin typeface="微软雅黑"/>
              <a:ea typeface="微软雅黑"/>
            </a:endParaRPr>
          </a:p>
        </p:txBody>
      </p:sp>
      <p:sp>
        <p:nvSpPr>
          <p:cNvPr id="22" name="TextBox 21"/>
          <p:cNvSpPr txBox="1"/>
          <p:nvPr/>
        </p:nvSpPr>
        <p:spPr>
          <a:xfrm>
            <a:off x="2783637" y="2502826"/>
            <a:ext cx="2649463" cy="692497"/>
          </a:xfrm>
          <a:prstGeom prst="rect">
            <a:avLst/>
          </a:prstGeom>
          <a:noFill/>
        </p:spPr>
        <p:txBody>
          <a:bodyPr wrap="square" rtlCol="0">
            <a:spAutoFit/>
          </a:bodyPr>
          <a:lstStyle/>
          <a:p>
            <a:pPr>
              <a:lnSpc>
                <a:spcPct val="130000"/>
              </a:lnSpc>
            </a:pPr>
            <a:r>
              <a:rPr lang="zh-CN" altLang="en-US" sz="800" dirty="0">
                <a:solidFill>
                  <a:schemeClr val="tx1">
                    <a:lumMod val="50000"/>
                    <a:lumOff val="50000"/>
                  </a:schemeClr>
                </a:solidFill>
                <a:latin typeface="微软雅黑"/>
                <a:ea typeface="微软雅黑"/>
              </a:rPr>
              <a:t> </a:t>
            </a:r>
            <a:r>
              <a:rPr lang="zh-CN" altLang="en-US" sz="1000" dirty="0">
                <a:solidFill>
                  <a:schemeClr val="tx1">
                    <a:lumMod val="50000"/>
                    <a:lumOff val="50000"/>
                  </a:schemeClr>
                </a:solidFill>
                <a:latin typeface="微软雅黑"/>
                <a:ea typeface="微软雅黑"/>
              </a:rPr>
              <a:t>您的内容打在这里，或者通过复制您的文本后，在此框中选择粘贴，并选择只保留文字。您的内容打在这里</a:t>
            </a:r>
            <a:r>
              <a:rPr lang="zh-CN" altLang="en-US" sz="1000" dirty="0" smtClean="0">
                <a:solidFill>
                  <a:schemeClr val="tx1">
                    <a:lumMod val="50000"/>
                    <a:lumOff val="50000"/>
                  </a:schemeClr>
                </a:solidFill>
                <a:latin typeface="微软雅黑"/>
                <a:ea typeface="微软雅黑"/>
              </a:rPr>
              <a:t>，并</a:t>
            </a:r>
            <a:r>
              <a:rPr lang="zh-CN" altLang="en-US" sz="1000" dirty="0">
                <a:solidFill>
                  <a:schemeClr val="tx1">
                    <a:lumMod val="50000"/>
                    <a:lumOff val="50000"/>
                  </a:schemeClr>
                </a:solidFill>
                <a:latin typeface="微软雅黑"/>
                <a:ea typeface="微软雅黑"/>
              </a:rPr>
              <a:t>选择只保留文字。</a:t>
            </a:r>
            <a:endParaRPr lang="en-US" altLang="zh-CN" sz="1000" dirty="0">
              <a:solidFill>
                <a:schemeClr val="tx1">
                  <a:lumMod val="50000"/>
                  <a:lumOff val="50000"/>
                </a:schemeClr>
              </a:solidFill>
              <a:latin typeface="微软雅黑"/>
              <a:ea typeface="微软雅黑"/>
            </a:endParaRPr>
          </a:p>
        </p:txBody>
      </p:sp>
      <p:sp>
        <p:nvSpPr>
          <p:cNvPr id="23" name="TextBox 22"/>
          <p:cNvSpPr txBox="1"/>
          <p:nvPr/>
        </p:nvSpPr>
        <p:spPr>
          <a:xfrm>
            <a:off x="2681585" y="3550194"/>
            <a:ext cx="1683202" cy="338554"/>
          </a:xfrm>
          <a:prstGeom prst="rect">
            <a:avLst/>
          </a:prstGeom>
          <a:noFill/>
        </p:spPr>
        <p:txBody>
          <a:bodyPr wrap="square" rtlCol="0">
            <a:spAutoFit/>
          </a:bodyPr>
          <a:lstStyle/>
          <a:p>
            <a:r>
              <a:rPr lang="zh-CN" altLang="en-US" sz="1600" b="1" dirty="0" smtClean="0">
                <a:solidFill>
                  <a:srgbClr val="0070C0"/>
                </a:solidFill>
                <a:latin typeface="微软雅黑"/>
                <a:ea typeface="微软雅黑"/>
              </a:rPr>
              <a:t>国内研究三：</a:t>
            </a:r>
            <a:endParaRPr lang="zh-CN" altLang="en-US" sz="1600" b="1" dirty="0">
              <a:solidFill>
                <a:srgbClr val="0070C0"/>
              </a:solidFill>
              <a:latin typeface="微软雅黑"/>
              <a:ea typeface="微软雅黑"/>
            </a:endParaRPr>
          </a:p>
        </p:txBody>
      </p:sp>
      <p:sp>
        <p:nvSpPr>
          <p:cNvPr id="24" name="TextBox 23"/>
          <p:cNvSpPr txBox="1"/>
          <p:nvPr/>
        </p:nvSpPr>
        <p:spPr>
          <a:xfrm>
            <a:off x="2783637" y="3783973"/>
            <a:ext cx="2649463" cy="692497"/>
          </a:xfrm>
          <a:prstGeom prst="rect">
            <a:avLst/>
          </a:prstGeom>
          <a:noFill/>
        </p:spPr>
        <p:txBody>
          <a:bodyPr wrap="square" rtlCol="0">
            <a:spAutoFit/>
          </a:bodyPr>
          <a:lstStyle/>
          <a:p>
            <a:pPr>
              <a:lnSpc>
                <a:spcPct val="130000"/>
              </a:lnSpc>
            </a:pPr>
            <a:r>
              <a:rPr lang="zh-CN" altLang="en-US" sz="800" dirty="0">
                <a:solidFill>
                  <a:schemeClr val="tx1">
                    <a:lumMod val="50000"/>
                    <a:lumOff val="50000"/>
                  </a:schemeClr>
                </a:solidFill>
                <a:latin typeface="微软雅黑"/>
                <a:ea typeface="微软雅黑"/>
              </a:rPr>
              <a:t> </a:t>
            </a:r>
            <a:r>
              <a:rPr lang="zh-CN" altLang="en-US" sz="1000" dirty="0">
                <a:solidFill>
                  <a:schemeClr val="tx1">
                    <a:lumMod val="50000"/>
                    <a:lumOff val="50000"/>
                  </a:schemeClr>
                </a:solidFill>
                <a:latin typeface="微软雅黑"/>
                <a:ea typeface="微软雅黑"/>
              </a:rPr>
              <a:t>您的内容打在这里，或者通过复制您的文本后，在此框中选择粘贴，并选择只保留文字。您的内容打在这里</a:t>
            </a:r>
            <a:r>
              <a:rPr lang="zh-CN" altLang="en-US" sz="1000" dirty="0" smtClean="0">
                <a:solidFill>
                  <a:schemeClr val="tx1">
                    <a:lumMod val="50000"/>
                    <a:lumOff val="50000"/>
                  </a:schemeClr>
                </a:solidFill>
                <a:latin typeface="微软雅黑"/>
                <a:ea typeface="微软雅黑"/>
              </a:rPr>
              <a:t>，并</a:t>
            </a:r>
            <a:r>
              <a:rPr lang="zh-CN" altLang="en-US" sz="1000" dirty="0">
                <a:solidFill>
                  <a:schemeClr val="tx1">
                    <a:lumMod val="50000"/>
                    <a:lumOff val="50000"/>
                  </a:schemeClr>
                </a:solidFill>
                <a:latin typeface="微软雅黑"/>
                <a:ea typeface="微软雅黑"/>
              </a:rPr>
              <a:t>选择只保留文字。</a:t>
            </a:r>
            <a:endParaRPr lang="en-US" altLang="zh-CN" sz="1000" dirty="0">
              <a:solidFill>
                <a:schemeClr val="tx1">
                  <a:lumMod val="50000"/>
                  <a:lumOff val="50000"/>
                </a:schemeClr>
              </a:solidFill>
              <a:latin typeface="微软雅黑"/>
              <a:ea typeface="微软雅黑"/>
            </a:endParaRPr>
          </a:p>
        </p:txBody>
      </p:sp>
      <p:sp>
        <p:nvSpPr>
          <p:cNvPr id="25" name="TextBox 24"/>
          <p:cNvSpPr txBox="1"/>
          <p:nvPr/>
        </p:nvSpPr>
        <p:spPr>
          <a:xfrm>
            <a:off x="5893870" y="2488314"/>
            <a:ext cx="1683202" cy="338554"/>
          </a:xfrm>
          <a:prstGeom prst="rect">
            <a:avLst/>
          </a:prstGeom>
          <a:noFill/>
        </p:spPr>
        <p:txBody>
          <a:bodyPr wrap="square" rtlCol="0">
            <a:spAutoFit/>
          </a:bodyPr>
          <a:lstStyle/>
          <a:p>
            <a:r>
              <a:rPr lang="zh-CN" altLang="en-US" sz="1600" b="1" dirty="0" smtClean="0">
                <a:solidFill>
                  <a:srgbClr val="0070C0"/>
                </a:solidFill>
                <a:latin typeface="微软雅黑"/>
                <a:ea typeface="微软雅黑"/>
              </a:rPr>
              <a:t>国外研究一：</a:t>
            </a:r>
            <a:endParaRPr lang="zh-CN" altLang="en-US" sz="1600" b="1" dirty="0">
              <a:solidFill>
                <a:srgbClr val="0070C0"/>
              </a:solidFill>
              <a:latin typeface="微软雅黑"/>
              <a:ea typeface="微软雅黑"/>
            </a:endParaRPr>
          </a:p>
        </p:txBody>
      </p:sp>
      <p:sp>
        <p:nvSpPr>
          <p:cNvPr id="26" name="TextBox 25"/>
          <p:cNvSpPr txBox="1"/>
          <p:nvPr/>
        </p:nvSpPr>
        <p:spPr>
          <a:xfrm>
            <a:off x="5980135" y="2724471"/>
            <a:ext cx="2473752" cy="1092607"/>
          </a:xfrm>
          <a:prstGeom prst="rect">
            <a:avLst/>
          </a:prstGeom>
          <a:noFill/>
        </p:spPr>
        <p:txBody>
          <a:bodyPr wrap="square" rtlCol="0">
            <a:spAutoFit/>
          </a:bodyPr>
          <a:lstStyle/>
          <a:p>
            <a:pPr>
              <a:lnSpc>
                <a:spcPct val="130000"/>
              </a:lnSpc>
            </a:pPr>
            <a:r>
              <a:rPr lang="zh-CN" altLang="en-US" sz="800" dirty="0">
                <a:solidFill>
                  <a:schemeClr val="tx1">
                    <a:lumMod val="50000"/>
                    <a:lumOff val="50000"/>
                  </a:schemeClr>
                </a:solidFill>
                <a:latin typeface="微软雅黑"/>
                <a:ea typeface="微软雅黑"/>
              </a:rPr>
              <a:t> </a:t>
            </a:r>
            <a:r>
              <a:rPr lang="zh-CN" altLang="en-US" sz="1000" dirty="0">
                <a:solidFill>
                  <a:schemeClr val="tx1">
                    <a:lumMod val="50000"/>
                    <a:lumOff val="50000"/>
                  </a:schemeClr>
                </a:solidFill>
                <a:latin typeface="微软雅黑"/>
                <a:ea typeface="微软雅黑"/>
              </a:rPr>
              <a:t>您的内容打在这里，或者通过复制您的文本后，在此框中选择粘贴，并选择只保留文字。您的内容打在这里，或者通过复制您的文本后，在此框中选择粘贴，并选择只保留文字。</a:t>
            </a:r>
            <a:endParaRPr lang="en-US" altLang="zh-CN" sz="1000" dirty="0">
              <a:solidFill>
                <a:schemeClr val="tx1">
                  <a:lumMod val="50000"/>
                  <a:lumOff val="50000"/>
                </a:schemeClr>
              </a:solidFill>
              <a:latin typeface="微软雅黑"/>
              <a:ea typeface="微软雅黑"/>
            </a:endParaRPr>
          </a:p>
        </p:txBody>
      </p:sp>
    </p:spTree>
    <p:extLst>
      <p:ext uri="{BB962C8B-B14F-4D97-AF65-F5344CB8AC3E}">
        <p14:creationId xmlns:p14="http://schemas.microsoft.com/office/powerpoint/2010/main" val="3763942884"/>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14" presetClass="entr" presetSubtype="10"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randombar(horizontal)">
                                      <p:cBhvr>
                                        <p:cTn id="13" dur="800"/>
                                        <p:tgtEl>
                                          <p:spTgt spid="17"/>
                                        </p:tgtEl>
                                      </p:cBhvr>
                                    </p:animEffect>
                                  </p:childTnLst>
                                </p:cTn>
                              </p:par>
                              <p:par>
                                <p:cTn id="14" presetID="14" presetClass="entr" presetSubtype="10" fill="hold"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randombar(horizontal)">
                                      <p:cBhvr>
                                        <p:cTn id="16" dur="800"/>
                                        <p:tgtEl>
                                          <p:spTgt spid="16"/>
                                        </p:tgtEl>
                                      </p:cBhvr>
                                    </p:animEffect>
                                  </p:childTnLst>
                                </p:cTn>
                              </p:par>
                              <p:par>
                                <p:cTn id="17" presetID="14" presetClass="entr" presetSubtype="1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randombar(horizontal)">
                                      <p:cBhvr>
                                        <p:cTn id="19" dur="800"/>
                                        <p:tgtEl>
                                          <p:spTgt spid="15"/>
                                        </p:tgtEl>
                                      </p:cBhvr>
                                    </p:animEffect>
                                  </p:childTnLst>
                                </p:cTn>
                              </p:par>
                              <p:par>
                                <p:cTn id="20" presetID="14" presetClass="entr" presetSubtype="10" fill="hold"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randombar(horizontal)">
                                      <p:cBhvr>
                                        <p:cTn id="22" dur="800"/>
                                        <p:tgtEl>
                                          <p:spTgt spid="18"/>
                                        </p:tgtEl>
                                      </p:cBhvr>
                                    </p:animEffect>
                                  </p:childTnLst>
                                </p:cTn>
                              </p:par>
                            </p:childTnLst>
                          </p:cTn>
                        </p:par>
                        <p:par>
                          <p:cTn id="23" fill="hold">
                            <p:stCondLst>
                              <p:cond delay="1300"/>
                            </p:stCondLst>
                            <p:childTnLst>
                              <p:par>
                                <p:cTn id="24" presetID="22" presetClass="entr" presetSubtype="1"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wipe(up)">
                                      <p:cBhvr>
                                        <p:cTn id="26" dur="500"/>
                                        <p:tgtEl>
                                          <p:spTgt spid="19"/>
                                        </p:tgtEl>
                                      </p:cBhvr>
                                    </p:animEffect>
                                  </p:childTnLst>
                                </p:cTn>
                              </p:par>
                              <p:par>
                                <p:cTn id="27" presetID="22" presetClass="entr" presetSubtype="1"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up)">
                                      <p:cBhvr>
                                        <p:cTn id="29" dur="500"/>
                                        <p:tgtEl>
                                          <p:spTgt spid="20"/>
                                        </p:tgtEl>
                                      </p:cBhvr>
                                    </p:animEffect>
                                  </p:childTnLst>
                                </p:cTn>
                              </p:par>
                              <p:par>
                                <p:cTn id="30" presetID="22" presetClass="entr" presetSubtype="1" fill="hold" grpId="0" nodeType="with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wipe(up)">
                                      <p:cBhvr>
                                        <p:cTn id="32" dur="500"/>
                                        <p:tgtEl>
                                          <p:spTgt spid="21"/>
                                        </p:tgtEl>
                                      </p:cBhvr>
                                    </p:animEffect>
                                  </p:childTnLst>
                                </p:cTn>
                              </p:par>
                              <p:par>
                                <p:cTn id="33" presetID="22" presetClass="entr" presetSubtype="1"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wipe(up)">
                                      <p:cBhvr>
                                        <p:cTn id="35" dur="500"/>
                                        <p:tgtEl>
                                          <p:spTgt spid="22"/>
                                        </p:tgtEl>
                                      </p:cBhvr>
                                    </p:animEffect>
                                  </p:childTnLst>
                                </p:cTn>
                              </p:par>
                              <p:par>
                                <p:cTn id="36" presetID="22" presetClass="entr" presetSubtype="1" fill="hold" grpId="0" nodeType="with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wipe(up)">
                                      <p:cBhvr>
                                        <p:cTn id="38" dur="500"/>
                                        <p:tgtEl>
                                          <p:spTgt spid="23"/>
                                        </p:tgtEl>
                                      </p:cBhvr>
                                    </p:animEffect>
                                  </p:childTnLst>
                                </p:cTn>
                              </p:par>
                              <p:par>
                                <p:cTn id="39" presetID="22" presetClass="entr" presetSubtype="1" fill="hold" grpId="0" nodeType="with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wipe(up)">
                                      <p:cBhvr>
                                        <p:cTn id="41" dur="500"/>
                                        <p:tgtEl>
                                          <p:spTgt spid="24"/>
                                        </p:tgtEl>
                                      </p:cBhvr>
                                    </p:animEffect>
                                  </p:childTnLst>
                                </p:cTn>
                              </p:par>
                              <p:par>
                                <p:cTn id="42" presetID="22" presetClass="entr" presetSubtype="1" fill="hold" grpId="0"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wipe(up)">
                                      <p:cBhvr>
                                        <p:cTn id="44" dur="500"/>
                                        <p:tgtEl>
                                          <p:spTgt spid="25"/>
                                        </p:tgtEl>
                                      </p:cBhvr>
                                    </p:animEffect>
                                  </p:childTnLst>
                                </p:cTn>
                              </p:par>
                              <p:par>
                                <p:cTn id="45" presetID="22" presetClass="entr" presetSubtype="1" fill="hold" grpId="0" nodeType="with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wipe(up)">
                                      <p:cBhvr>
                                        <p:cTn id="4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19" grpId="0"/>
      <p:bldP spid="20" grpId="0"/>
      <p:bldP spid="21" grpId="0"/>
      <p:bldP spid="22" grpId="0"/>
      <p:bldP spid="23" grpId="0"/>
      <p:bldP spid="24" grpId="0"/>
      <p:bldP spid="25" grpId="0"/>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研究意义</a:t>
            </a:r>
          </a:p>
        </p:txBody>
      </p:sp>
      <p:grpSp>
        <p:nvGrpSpPr>
          <p:cNvPr id="27" name="组合 26"/>
          <p:cNvGrpSpPr/>
          <p:nvPr/>
        </p:nvGrpSpPr>
        <p:grpSpPr>
          <a:xfrm>
            <a:off x="1189037" y="2276246"/>
            <a:ext cx="1335946" cy="1335946"/>
            <a:chOff x="304800" y="673100"/>
            <a:chExt cx="4000500" cy="4000500"/>
          </a:xfrm>
          <a:effectLst>
            <a:outerShdw blurRad="444500" dist="2540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a typeface="微软雅黑"/>
              </a:endParaRPr>
            </a:p>
          </p:txBody>
        </p:sp>
        <p:sp>
          <p:nvSpPr>
            <p:cNvPr id="29" name="椭圆 2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rgbClr val="0070C0"/>
                  </a:solidFill>
                  <a:latin typeface="微软雅黑"/>
                  <a:ea typeface="微软雅黑"/>
                </a:rPr>
                <a:t>研究</a:t>
              </a:r>
              <a:endParaRPr lang="en-US" altLang="zh-CN" sz="2400" dirty="0" smtClean="0">
                <a:solidFill>
                  <a:srgbClr val="0070C0"/>
                </a:solidFill>
                <a:latin typeface="微软雅黑"/>
                <a:ea typeface="微软雅黑"/>
              </a:endParaRPr>
            </a:p>
            <a:p>
              <a:pPr algn="ctr"/>
              <a:r>
                <a:rPr lang="zh-CN" altLang="en-US" sz="2400" dirty="0" smtClean="0">
                  <a:solidFill>
                    <a:srgbClr val="0070C0"/>
                  </a:solidFill>
                  <a:latin typeface="微软雅黑"/>
                  <a:ea typeface="微软雅黑"/>
                </a:rPr>
                <a:t>意义</a:t>
              </a:r>
            </a:p>
          </p:txBody>
        </p:sp>
      </p:grpSp>
      <p:sp>
        <p:nvSpPr>
          <p:cNvPr id="34" name="左大括号 33"/>
          <p:cNvSpPr/>
          <p:nvPr/>
        </p:nvSpPr>
        <p:spPr>
          <a:xfrm>
            <a:off x="2639744" y="1462863"/>
            <a:ext cx="370707" cy="2934157"/>
          </a:xfrm>
          <a:prstGeom prst="leftBrace">
            <a:avLst/>
          </a:prstGeom>
          <a:ln w="38100">
            <a:solidFill>
              <a:srgbClr val="0070C0"/>
            </a:solidFill>
          </a:ln>
          <a:effectLst>
            <a:outerShdw blurRad="139700" dist="63500" dir="8100000" sx="98000" sy="98000" algn="tr" rotWithShape="0">
              <a:prstClr val="black">
                <a:alpha val="5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ea typeface="微软雅黑"/>
            </a:endParaRPr>
          </a:p>
        </p:txBody>
      </p:sp>
      <p:grpSp>
        <p:nvGrpSpPr>
          <p:cNvPr id="2" name="组合 1"/>
          <p:cNvGrpSpPr/>
          <p:nvPr/>
        </p:nvGrpSpPr>
        <p:grpSpPr>
          <a:xfrm>
            <a:off x="3045685" y="1163553"/>
            <a:ext cx="1028700" cy="727041"/>
            <a:chOff x="2717878" y="1163553"/>
            <a:chExt cx="1028700" cy="727041"/>
          </a:xfrm>
        </p:grpSpPr>
        <p:sp>
          <p:nvSpPr>
            <p:cNvPr id="30" name="椭圆 29"/>
            <p:cNvSpPr/>
            <p:nvPr/>
          </p:nvSpPr>
          <p:spPr>
            <a:xfrm>
              <a:off x="2868708" y="1163553"/>
              <a:ext cx="727041" cy="727041"/>
            </a:xfrm>
            <a:prstGeom prst="ellipse">
              <a:avLst/>
            </a:prstGeom>
            <a:solidFill>
              <a:srgbClr val="0070C0"/>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a:endParaRPr>
            </a:p>
          </p:txBody>
        </p:sp>
        <p:sp>
          <p:nvSpPr>
            <p:cNvPr id="37" name="TextBox 36"/>
            <p:cNvSpPr txBox="1"/>
            <p:nvPr/>
          </p:nvSpPr>
          <p:spPr>
            <a:xfrm>
              <a:off x="2717878" y="1296241"/>
              <a:ext cx="1028700" cy="461665"/>
            </a:xfrm>
            <a:prstGeom prst="rect">
              <a:avLst/>
            </a:prstGeom>
            <a:noFill/>
          </p:spPr>
          <p:txBody>
            <a:bodyPr wrap="square" rtlCol="0">
              <a:spAutoFit/>
            </a:bodyPr>
            <a:lstStyle/>
            <a:p>
              <a:pPr algn="ctr"/>
              <a:r>
                <a:rPr lang="en-US" altLang="zh-CN" sz="2400" dirty="0" smtClean="0">
                  <a:solidFill>
                    <a:schemeClr val="bg1"/>
                  </a:solidFill>
                  <a:latin typeface="微软雅黑"/>
                  <a:ea typeface="微软雅黑"/>
                </a:rPr>
                <a:t>01</a:t>
              </a:r>
              <a:endParaRPr lang="zh-CN" altLang="en-US" sz="2400" dirty="0">
                <a:solidFill>
                  <a:schemeClr val="bg1"/>
                </a:solidFill>
                <a:latin typeface="微软雅黑"/>
                <a:ea typeface="微软雅黑"/>
              </a:endParaRPr>
            </a:p>
          </p:txBody>
        </p:sp>
      </p:grpSp>
      <p:grpSp>
        <p:nvGrpSpPr>
          <p:cNvPr id="3" name="组合 2"/>
          <p:cNvGrpSpPr/>
          <p:nvPr/>
        </p:nvGrpSpPr>
        <p:grpSpPr>
          <a:xfrm>
            <a:off x="3047303" y="2549391"/>
            <a:ext cx="1028700" cy="811400"/>
            <a:chOff x="2719496" y="2497084"/>
            <a:chExt cx="1028700" cy="811400"/>
          </a:xfrm>
        </p:grpSpPr>
        <p:grpSp>
          <p:nvGrpSpPr>
            <p:cNvPr id="31" name="组合 30"/>
            <p:cNvGrpSpPr/>
            <p:nvPr/>
          </p:nvGrpSpPr>
          <p:grpSpPr>
            <a:xfrm>
              <a:off x="2828146" y="2497084"/>
              <a:ext cx="811400" cy="811400"/>
              <a:chOff x="304800" y="673100"/>
              <a:chExt cx="4000500" cy="4000500"/>
            </a:xfrm>
            <a:effectLst>
              <a:outerShdw blurRad="317500" dist="190500" dir="8100000" algn="tr" rotWithShape="0">
                <a:prstClr val="black">
                  <a:alpha val="50000"/>
                </a:prstClr>
              </a:outerShdw>
            </a:effectLst>
          </p:grpSpPr>
          <p:sp>
            <p:nvSpPr>
              <p:cNvPr id="32" name="同心圆 3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微软雅黑"/>
                </a:endParaRPr>
              </a:p>
            </p:txBody>
          </p:sp>
          <p:sp>
            <p:nvSpPr>
              <p:cNvPr id="33" name="椭圆 3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a:endParaRPr>
              </a:p>
            </p:txBody>
          </p:sp>
        </p:grpSp>
        <p:sp>
          <p:nvSpPr>
            <p:cNvPr id="38" name="TextBox 37"/>
            <p:cNvSpPr txBox="1"/>
            <p:nvPr/>
          </p:nvSpPr>
          <p:spPr>
            <a:xfrm>
              <a:off x="2719496" y="2671952"/>
              <a:ext cx="1028700" cy="461665"/>
            </a:xfrm>
            <a:prstGeom prst="rect">
              <a:avLst/>
            </a:prstGeom>
            <a:noFill/>
          </p:spPr>
          <p:txBody>
            <a:bodyPr wrap="square" rtlCol="0">
              <a:spAutoFit/>
            </a:bodyPr>
            <a:lstStyle/>
            <a:p>
              <a:pPr algn="ctr"/>
              <a:r>
                <a:rPr lang="en-US" altLang="zh-CN" sz="2400" dirty="0" smtClean="0">
                  <a:solidFill>
                    <a:srgbClr val="0070C0"/>
                  </a:solidFill>
                  <a:latin typeface="微软雅黑"/>
                  <a:ea typeface="微软雅黑"/>
                </a:rPr>
                <a:t>02</a:t>
              </a:r>
              <a:endParaRPr lang="zh-CN" altLang="en-US" sz="2400" dirty="0">
                <a:solidFill>
                  <a:srgbClr val="0070C0"/>
                </a:solidFill>
                <a:latin typeface="微软雅黑"/>
                <a:ea typeface="微软雅黑"/>
              </a:endParaRPr>
            </a:p>
          </p:txBody>
        </p:sp>
      </p:grpSp>
      <p:grpSp>
        <p:nvGrpSpPr>
          <p:cNvPr id="4" name="组合 3"/>
          <p:cNvGrpSpPr/>
          <p:nvPr/>
        </p:nvGrpSpPr>
        <p:grpSpPr>
          <a:xfrm>
            <a:off x="3100373" y="4019588"/>
            <a:ext cx="1028700" cy="727041"/>
            <a:chOff x="2772566" y="4019588"/>
            <a:chExt cx="1028700" cy="727041"/>
          </a:xfrm>
        </p:grpSpPr>
        <p:sp>
          <p:nvSpPr>
            <p:cNvPr id="35" name="椭圆 34"/>
            <p:cNvSpPr/>
            <p:nvPr/>
          </p:nvSpPr>
          <p:spPr>
            <a:xfrm>
              <a:off x="2923396" y="4019588"/>
              <a:ext cx="727041" cy="727041"/>
            </a:xfrm>
            <a:prstGeom prst="ellipse">
              <a:avLst/>
            </a:prstGeom>
            <a:solidFill>
              <a:srgbClr val="0070C0"/>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a:endParaRPr>
            </a:p>
          </p:txBody>
        </p:sp>
        <p:sp>
          <p:nvSpPr>
            <p:cNvPr id="39" name="TextBox 38"/>
            <p:cNvSpPr txBox="1"/>
            <p:nvPr/>
          </p:nvSpPr>
          <p:spPr>
            <a:xfrm>
              <a:off x="2772566" y="4152276"/>
              <a:ext cx="1028700" cy="461665"/>
            </a:xfrm>
            <a:prstGeom prst="rect">
              <a:avLst/>
            </a:prstGeom>
            <a:noFill/>
          </p:spPr>
          <p:txBody>
            <a:bodyPr wrap="square" rtlCol="0">
              <a:spAutoFit/>
            </a:bodyPr>
            <a:lstStyle/>
            <a:p>
              <a:pPr algn="ctr"/>
              <a:r>
                <a:rPr lang="en-US" altLang="zh-CN" sz="2400" dirty="0" smtClean="0">
                  <a:solidFill>
                    <a:schemeClr val="bg1"/>
                  </a:solidFill>
                  <a:latin typeface="微软雅黑"/>
                  <a:ea typeface="微软雅黑"/>
                </a:rPr>
                <a:t>03</a:t>
              </a:r>
              <a:endParaRPr lang="zh-CN" altLang="en-US" sz="2400" dirty="0">
                <a:solidFill>
                  <a:schemeClr val="bg1"/>
                </a:solidFill>
                <a:latin typeface="微软雅黑"/>
                <a:ea typeface="微软雅黑"/>
              </a:endParaRPr>
            </a:p>
          </p:txBody>
        </p:sp>
      </p:grpSp>
      <p:sp>
        <p:nvSpPr>
          <p:cNvPr id="40" name="TextBox 39"/>
          <p:cNvSpPr txBox="1"/>
          <p:nvPr/>
        </p:nvSpPr>
        <p:spPr>
          <a:xfrm>
            <a:off x="4258345" y="1254559"/>
            <a:ext cx="4046219" cy="877163"/>
          </a:xfrm>
          <a:prstGeom prst="rect">
            <a:avLst/>
          </a:prstGeom>
          <a:noFill/>
        </p:spPr>
        <p:txBody>
          <a:bodyPr wrap="square" rtlCol="0">
            <a:spAutoFit/>
          </a:bodyPr>
          <a:lstStyle/>
          <a:p>
            <a:r>
              <a:rPr lang="zh-CN" altLang="en-US" sz="1100" dirty="0">
                <a:solidFill>
                  <a:schemeClr val="tx1">
                    <a:lumMod val="50000"/>
                    <a:lumOff val="50000"/>
                  </a:schemeClr>
                </a:solidFill>
                <a:ea typeface="微软雅黑"/>
              </a:rPr>
              <a:t>您的内容打在这里，或者通过复制您的文本后，在此框中选择粘贴，并选择只保留文字。您的内容打在这里，或者通过复制您的文本后，在此框中选择粘贴，并选择只保留文字。</a:t>
            </a:r>
          </a:p>
          <a:p>
            <a:endParaRPr lang="zh-CN" altLang="en-US" dirty="0">
              <a:solidFill>
                <a:schemeClr val="tx1">
                  <a:lumMod val="50000"/>
                  <a:lumOff val="50000"/>
                </a:schemeClr>
              </a:solidFill>
              <a:ea typeface="微软雅黑"/>
            </a:endParaRPr>
          </a:p>
        </p:txBody>
      </p:sp>
      <p:sp>
        <p:nvSpPr>
          <p:cNvPr id="41" name="TextBox 40"/>
          <p:cNvSpPr txBox="1"/>
          <p:nvPr/>
        </p:nvSpPr>
        <p:spPr>
          <a:xfrm>
            <a:off x="4258345" y="2464202"/>
            <a:ext cx="4046219" cy="877163"/>
          </a:xfrm>
          <a:prstGeom prst="rect">
            <a:avLst/>
          </a:prstGeom>
          <a:noFill/>
        </p:spPr>
        <p:txBody>
          <a:bodyPr wrap="square" rtlCol="0">
            <a:spAutoFit/>
          </a:bodyPr>
          <a:lstStyle/>
          <a:p>
            <a:r>
              <a:rPr lang="zh-CN" altLang="en-US" sz="1100" dirty="0">
                <a:solidFill>
                  <a:schemeClr val="tx1">
                    <a:lumMod val="50000"/>
                    <a:lumOff val="50000"/>
                  </a:schemeClr>
                </a:solidFill>
                <a:ea typeface="微软雅黑"/>
              </a:rPr>
              <a:t>您的内容打在这里，或者通过复制您的文本后，在此框中选择粘贴，并选择只保留文字。您的内容打在这里，或者通过复制您的文本后，在此框中选择粘贴，并选择只保留文字。</a:t>
            </a:r>
          </a:p>
          <a:p>
            <a:endParaRPr lang="zh-CN" altLang="en-US" dirty="0">
              <a:solidFill>
                <a:schemeClr val="tx1">
                  <a:lumMod val="50000"/>
                  <a:lumOff val="50000"/>
                </a:schemeClr>
              </a:solidFill>
              <a:ea typeface="微软雅黑"/>
            </a:endParaRPr>
          </a:p>
        </p:txBody>
      </p:sp>
      <p:sp>
        <p:nvSpPr>
          <p:cNvPr id="42" name="TextBox 41"/>
          <p:cNvSpPr txBox="1"/>
          <p:nvPr/>
        </p:nvSpPr>
        <p:spPr>
          <a:xfrm>
            <a:off x="4248533" y="3920338"/>
            <a:ext cx="4046219" cy="877163"/>
          </a:xfrm>
          <a:prstGeom prst="rect">
            <a:avLst/>
          </a:prstGeom>
          <a:noFill/>
        </p:spPr>
        <p:txBody>
          <a:bodyPr wrap="square" rtlCol="0">
            <a:spAutoFit/>
          </a:bodyPr>
          <a:lstStyle/>
          <a:p>
            <a:r>
              <a:rPr lang="zh-CN" altLang="en-US" sz="1100" dirty="0">
                <a:solidFill>
                  <a:schemeClr val="tx1">
                    <a:lumMod val="50000"/>
                    <a:lumOff val="50000"/>
                  </a:schemeClr>
                </a:solidFill>
                <a:ea typeface="微软雅黑"/>
              </a:rPr>
              <a:t>您的内容打在这里，或者通过复制您的文本后，在此框中选择粘贴，并选择只保留文字。您的内容打在这里，或者通过复制您的文本后，在此框中选择粘贴，并选择只保留文字。</a:t>
            </a:r>
          </a:p>
          <a:p>
            <a:endParaRPr lang="zh-CN" altLang="en-US" dirty="0">
              <a:solidFill>
                <a:schemeClr val="tx1">
                  <a:lumMod val="50000"/>
                  <a:lumOff val="50000"/>
                </a:schemeClr>
              </a:solidFill>
              <a:ea typeface="微软雅黑"/>
            </a:endParaRPr>
          </a:p>
        </p:txBody>
      </p:sp>
    </p:spTree>
    <p:extLst>
      <p:ext uri="{BB962C8B-B14F-4D97-AF65-F5344CB8AC3E}">
        <p14:creationId xmlns:p14="http://schemas.microsoft.com/office/powerpoint/2010/main" val="1308369133"/>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par>
                                <p:cTn id="10" presetID="53" presetClass="entr" presetSubtype="16" fill="hold" nodeType="withEffect">
                                  <p:stCondLst>
                                    <p:cond delay="400"/>
                                  </p:stCondLst>
                                  <p:childTnLst>
                                    <p:set>
                                      <p:cBhvr>
                                        <p:cTn id="11" dur="1" fill="hold">
                                          <p:stCondLst>
                                            <p:cond delay="0"/>
                                          </p:stCondLst>
                                        </p:cTn>
                                        <p:tgtEl>
                                          <p:spTgt spid="27"/>
                                        </p:tgtEl>
                                        <p:attrNameLst>
                                          <p:attrName>style.visibility</p:attrName>
                                        </p:attrNameLst>
                                      </p:cBhvr>
                                      <p:to>
                                        <p:strVal val="visible"/>
                                      </p:to>
                                    </p:set>
                                    <p:anim calcmode="lin" valueType="num">
                                      <p:cBhvr>
                                        <p:cTn id="12" dur="500" fill="hold"/>
                                        <p:tgtEl>
                                          <p:spTgt spid="27"/>
                                        </p:tgtEl>
                                        <p:attrNameLst>
                                          <p:attrName>ppt_w</p:attrName>
                                        </p:attrNameLst>
                                      </p:cBhvr>
                                      <p:tavLst>
                                        <p:tav tm="0">
                                          <p:val>
                                            <p:fltVal val="0"/>
                                          </p:val>
                                        </p:tav>
                                        <p:tav tm="100000">
                                          <p:val>
                                            <p:strVal val="#ppt_w"/>
                                          </p:val>
                                        </p:tav>
                                      </p:tavLst>
                                    </p:anim>
                                    <p:anim calcmode="lin" valueType="num">
                                      <p:cBhvr>
                                        <p:cTn id="13" dur="500" fill="hold"/>
                                        <p:tgtEl>
                                          <p:spTgt spid="27"/>
                                        </p:tgtEl>
                                        <p:attrNameLst>
                                          <p:attrName>ppt_h</p:attrName>
                                        </p:attrNameLst>
                                      </p:cBhvr>
                                      <p:tavLst>
                                        <p:tav tm="0">
                                          <p:val>
                                            <p:fltVal val="0"/>
                                          </p:val>
                                        </p:tav>
                                        <p:tav tm="100000">
                                          <p:val>
                                            <p:strVal val="#ppt_h"/>
                                          </p:val>
                                        </p:tav>
                                      </p:tavLst>
                                    </p:anim>
                                    <p:animEffect transition="in" filter="fade">
                                      <p:cBhvr>
                                        <p:cTn id="14" dur="500"/>
                                        <p:tgtEl>
                                          <p:spTgt spid="27"/>
                                        </p:tgtEl>
                                      </p:cBhvr>
                                    </p:animEffect>
                                  </p:childTnLst>
                                </p:cTn>
                              </p:par>
                              <p:par>
                                <p:cTn id="15" presetID="22" presetClass="entr" presetSubtype="8" fill="hold" grpId="0" nodeType="withEffect">
                                  <p:stCondLst>
                                    <p:cond delay="800"/>
                                  </p:stCondLst>
                                  <p:childTnLst>
                                    <p:set>
                                      <p:cBhvr>
                                        <p:cTn id="16" dur="1" fill="hold">
                                          <p:stCondLst>
                                            <p:cond delay="0"/>
                                          </p:stCondLst>
                                        </p:cTn>
                                        <p:tgtEl>
                                          <p:spTgt spid="34"/>
                                        </p:tgtEl>
                                        <p:attrNameLst>
                                          <p:attrName>style.visibility</p:attrName>
                                        </p:attrNameLst>
                                      </p:cBhvr>
                                      <p:to>
                                        <p:strVal val="visible"/>
                                      </p:to>
                                    </p:set>
                                    <p:animEffect transition="in" filter="wipe(left)">
                                      <p:cBhvr>
                                        <p:cTn id="17" dur="500"/>
                                        <p:tgtEl>
                                          <p:spTgt spid="34"/>
                                        </p:tgtEl>
                                      </p:cBhvr>
                                    </p:animEffect>
                                  </p:childTnLst>
                                </p:cTn>
                              </p:par>
                            </p:childTnLst>
                          </p:cTn>
                        </p:par>
                        <p:par>
                          <p:cTn id="18" fill="hold">
                            <p:stCondLst>
                              <p:cond delay="1300"/>
                            </p:stCondLst>
                            <p:childTnLst>
                              <p:par>
                                <p:cTn id="19" presetID="53" presetClass="entr" presetSubtype="16"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500" fill="hold"/>
                                        <p:tgtEl>
                                          <p:spTgt spid="2"/>
                                        </p:tgtEl>
                                        <p:attrNameLst>
                                          <p:attrName>ppt_w</p:attrName>
                                        </p:attrNameLst>
                                      </p:cBhvr>
                                      <p:tavLst>
                                        <p:tav tm="0">
                                          <p:val>
                                            <p:fltVal val="0"/>
                                          </p:val>
                                        </p:tav>
                                        <p:tav tm="100000">
                                          <p:val>
                                            <p:strVal val="#ppt_w"/>
                                          </p:val>
                                        </p:tav>
                                      </p:tavLst>
                                    </p:anim>
                                    <p:anim calcmode="lin" valueType="num">
                                      <p:cBhvr>
                                        <p:cTn id="22" dur="500" fill="hold"/>
                                        <p:tgtEl>
                                          <p:spTgt spid="2"/>
                                        </p:tgtEl>
                                        <p:attrNameLst>
                                          <p:attrName>ppt_h</p:attrName>
                                        </p:attrNameLst>
                                      </p:cBhvr>
                                      <p:tavLst>
                                        <p:tav tm="0">
                                          <p:val>
                                            <p:fltVal val="0"/>
                                          </p:val>
                                        </p:tav>
                                        <p:tav tm="100000">
                                          <p:val>
                                            <p:strVal val="#ppt_h"/>
                                          </p:val>
                                        </p:tav>
                                      </p:tavLst>
                                    </p:anim>
                                    <p:animEffect transition="in" filter="fade">
                                      <p:cBhvr>
                                        <p:cTn id="23" dur="500"/>
                                        <p:tgtEl>
                                          <p:spTgt spid="2"/>
                                        </p:tgtEl>
                                      </p:cBhvr>
                                    </p:animEffect>
                                  </p:childTnLst>
                                </p:cTn>
                              </p:par>
                              <p:par>
                                <p:cTn id="24" presetID="53" presetClass="entr" presetSubtype="16" fill="hold" nodeType="withEffect">
                                  <p:stCondLst>
                                    <p:cond delay="0"/>
                                  </p:stCondLst>
                                  <p:childTnLst>
                                    <p:set>
                                      <p:cBhvr>
                                        <p:cTn id="25" dur="1" fill="hold">
                                          <p:stCondLst>
                                            <p:cond delay="0"/>
                                          </p:stCondLst>
                                        </p:cTn>
                                        <p:tgtEl>
                                          <p:spTgt spid="3"/>
                                        </p:tgtEl>
                                        <p:attrNameLst>
                                          <p:attrName>style.visibility</p:attrName>
                                        </p:attrNameLst>
                                      </p:cBhvr>
                                      <p:to>
                                        <p:strVal val="visible"/>
                                      </p:to>
                                    </p:set>
                                    <p:anim calcmode="lin" valueType="num">
                                      <p:cBhvr>
                                        <p:cTn id="26" dur="500" fill="hold"/>
                                        <p:tgtEl>
                                          <p:spTgt spid="3"/>
                                        </p:tgtEl>
                                        <p:attrNameLst>
                                          <p:attrName>ppt_w</p:attrName>
                                        </p:attrNameLst>
                                      </p:cBhvr>
                                      <p:tavLst>
                                        <p:tav tm="0">
                                          <p:val>
                                            <p:fltVal val="0"/>
                                          </p:val>
                                        </p:tav>
                                        <p:tav tm="100000">
                                          <p:val>
                                            <p:strVal val="#ppt_w"/>
                                          </p:val>
                                        </p:tav>
                                      </p:tavLst>
                                    </p:anim>
                                    <p:anim calcmode="lin" valueType="num">
                                      <p:cBhvr>
                                        <p:cTn id="27" dur="500" fill="hold"/>
                                        <p:tgtEl>
                                          <p:spTgt spid="3"/>
                                        </p:tgtEl>
                                        <p:attrNameLst>
                                          <p:attrName>ppt_h</p:attrName>
                                        </p:attrNameLst>
                                      </p:cBhvr>
                                      <p:tavLst>
                                        <p:tav tm="0">
                                          <p:val>
                                            <p:fltVal val="0"/>
                                          </p:val>
                                        </p:tav>
                                        <p:tav tm="100000">
                                          <p:val>
                                            <p:strVal val="#ppt_h"/>
                                          </p:val>
                                        </p:tav>
                                      </p:tavLst>
                                    </p:anim>
                                    <p:animEffect transition="in" filter="fade">
                                      <p:cBhvr>
                                        <p:cTn id="28" dur="500"/>
                                        <p:tgtEl>
                                          <p:spTgt spid="3"/>
                                        </p:tgtEl>
                                      </p:cBhvr>
                                    </p:animEffect>
                                  </p:childTnLst>
                                </p:cTn>
                              </p:par>
                              <p:par>
                                <p:cTn id="29" presetID="53" presetClass="entr" presetSubtype="16"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p:cTn id="31" dur="500" fill="hold"/>
                                        <p:tgtEl>
                                          <p:spTgt spid="4"/>
                                        </p:tgtEl>
                                        <p:attrNameLst>
                                          <p:attrName>ppt_w</p:attrName>
                                        </p:attrNameLst>
                                      </p:cBhvr>
                                      <p:tavLst>
                                        <p:tav tm="0">
                                          <p:val>
                                            <p:fltVal val="0"/>
                                          </p:val>
                                        </p:tav>
                                        <p:tav tm="100000">
                                          <p:val>
                                            <p:strVal val="#ppt_w"/>
                                          </p:val>
                                        </p:tav>
                                      </p:tavLst>
                                    </p:anim>
                                    <p:anim calcmode="lin" valueType="num">
                                      <p:cBhvr>
                                        <p:cTn id="32" dur="500" fill="hold"/>
                                        <p:tgtEl>
                                          <p:spTgt spid="4"/>
                                        </p:tgtEl>
                                        <p:attrNameLst>
                                          <p:attrName>ppt_h</p:attrName>
                                        </p:attrNameLst>
                                      </p:cBhvr>
                                      <p:tavLst>
                                        <p:tav tm="0">
                                          <p:val>
                                            <p:fltVal val="0"/>
                                          </p:val>
                                        </p:tav>
                                        <p:tav tm="100000">
                                          <p:val>
                                            <p:strVal val="#ppt_h"/>
                                          </p:val>
                                        </p:tav>
                                      </p:tavLst>
                                    </p:anim>
                                    <p:animEffect transition="in" filter="fade">
                                      <p:cBhvr>
                                        <p:cTn id="33" dur="500"/>
                                        <p:tgtEl>
                                          <p:spTgt spid="4"/>
                                        </p:tgtEl>
                                      </p:cBhvr>
                                    </p:animEffect>
                                  </p:childTnLst>
                                </p:cTn>
                              </p:par>
                            </p:childTnLst>
                          </p:cTn>
                        </p:par>
                        <p:par>
                          <p:cTn id="34" fill="hold">
                            <p:stCondLst>
                              <p:cond delay="1800"/>
                            </p:stCondLst>
                            <p:childTnLst>
                              <p:par>
                                <p:cTn id="35" presetID="16" presetClass="entr" presetSubtype="21" fill="hold" grpId="0" nodeType="after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barn(inVertical)">
                                      <p:cBhvr>
                                        <p:cTn id="37" dur="500"/>
                                        <p:tgtEl>
                                          <p:spTgt spid="40"/>
                                        </p:tgtEl>
                                      </p:cBhvr>
                                    </p:animEffect>
                                  </p:childTnLst>
                                </p:cTn>
                              </p:par>
                              <p:par>
                                <p:cTn id="38" presetID="16" presetClass="entr" presetSubtype="21" fill="hold" grpId="0" nodeType="withEffect">
                                  <p:stCondLst>
                                    <p:cond delay="300"/>
                                  </p:stCondLst>
                                  <p:childTnLst>
                                    <p:set>
                                      <p:cBhvr>
                                        <p:cTn id="39" dur="1" fill="hold">
                                          <p:stCondLst>
                                            <p:cond delay="0"/>
                                          </p:stCondLst>
                                        </p:cTn>
                                        <p:tgtEl>
                                          <p:spTgt spid="41"/>
                                        </p:tgtEl>
                                        <p:attrNameLst>
                                          <p:attrName>style.visibility</p:attrName>
                                        </p:attrNameLst>
                                      </p:cBhvr>
                                      <p:to>
                                        <p:strVal val="visible"/>
                                      </p:to>
                                    </p:set>
                                    <p:animEffect transition="in" filter="barn(inVertical)">
                                      <p:cBhvr>
                                        <p:cTn id="40" dur="700"/>
                                        <p:tgtEl>
                                          <p:spTgt spid="41"/>
                                        </p:tgtEl>
                                      </p:cBhvr>
                                    </p:animEffect>
                                  </p:childTnLst>
                                </p:cTn>
                              </p:par>
                              <p:par>
                                <p:cTn id="41" presetID="16" presetClass="entr" presetSubtype="21" fill="hold" grpId="0" nodeType="withEffect">
                                  <p:stCondLst>
                                    <p:cond delay="700"/>
                                  </p:stCondLst>
                                  <p:childTnLst>
                                    <p:set>
                                      <p:cBhvr>
                                        <p:cTn id="42" dur="1" fill="hold">
                                          <p:stCondLst>
                                            <p:cond delay="0"/>
                                          </p:stCondLst>
                                        </p:cTn>
                                        <p:tgtEl>
                                          <p:spTgt spid="42"/>
                                        </p:tgtEl>
                                        <p:attrNameLst>
                                          <p:attrName>style.visibility</p:attrName>
                                        </p:attrNameLst>
                                      </p:cBhvr>
                                      <p:to>
                                        <p:strVal val="visible"/>
                                      </p:to>
                                    </p:set>
                                    <p:animEffect transition="in" filter="barn(inVertical)">
                                      <p:cBhvr>
                                        <p:cTn id="4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4" grpId="0" animBg="1"/>
      <p:bldP spid="40" grpId="0"/>
      <p:bldP spid="41" grpId="0"/>
      <p:bldP spid="4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787170" y="227424"/>
            <a:ext cx="1569660"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研究意义</a:t>
            </a:r>
          </a:p>
        </p:txBody>
      </p:sp>
      <p:sp>
        <p:nvSpPr>
          <p:cNvPr id="21" name="等腰三角形 21"/>
          <p:cNvSpPr/>
          <p:nvPr/>
        </p:nvSpPr>
        <p:spPr bwMode="auto">
          <a:xfrm rot="16200000" flipH="1">
            <a:off x="4535673" y="1726301"/>
            <a:ext cx="2169619" cy="2219793"/>
          </a:xfrm>
          <a:custGeom>
            <a:avLst/>
            <a:gdLst>
              <a:gd name="connsiteX0" fmla="*/ 0 w 3169466"/>
              <a:gd name="connsiteY0" fmla="*/ 3096344 h 3096344"/>
              <a:gd name="connsiteX1" fmla="*/ 1508539 w 3169466"/>
              <a:gd name="connsiteY1" fmla="*/ 0 h 3096344"/>
              <a:gd name="connsiteX2" fmla="*/ 3169466 w 3169466"/>
              <a:gd name="connsiteY2" fmla="*/ 3096344 h 3096344"/>
              <a:gd name="connsiteX3" fmla="*/ 0 w 3169466"/>
              <a:gd name="connsiteY3" fmla="*/ 3096344 h 3096344"/>
              <a:gd name="connsiteX0" fmla="*/ 0 w 3017066"/>
              <a:gd name="connsiteY0" fmla="*/ 3083644 h 3096344"/>
              <a:gd name="connsiteX1" fmla="*/ 1356139 w 3017066"/>
              <a:gd name="connsiteY1" fmla="*/ 0 h 3096344"/>
              <a:gd name="connsiteX2" fmla="*/ 3017066 w 3017066"/>
              <a:gd name="connsiteY2" fmla="*/ 3096344 h 3096344"/>
              <a:gd name="connsiteX3" fmla="*/ 0 w 3017066"/>
              <a:gd name="connsiteY3" fmla="*/ 3083644 h 3096344"/>
              <a:gd name="connsiteX0" fmla="*/ 0 w 3017066"/>
              <a:gd name="connsiteY0" fmla="*/ 3083644 h 3096344"/>
              <a:gd name="connsiteX1" fmla="*/ 181393 w 3017066"/>
              <a:gd name="connsiteY1" fmla="*/ 22734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3083644 h 3096344"/>
              <a:gd name="connsiteX1" fmla="*/ 181393 w 3017066"/>
              <a:gd name="connsiteY1" fmla="*/ 22226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3083644 h 3096344"/>
              <a:gd name="connsiteX1" fmla="*/ 105193 w 3017066"/>
              <a:gd name="connsiteY1" fmla="*/ 24258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2601044 h 2613744"/>
              <a:gd name="connsiteX1" fmla="*/ 105193 w 3017066"/>
              <a:gd name="connsiteY1" fmla="*/ 1943223 h 2613744"/>
              <a:gd name="connsiteX2" fmla="*/ 1368839 w 3017066"/>
              <a:gd name="connsiteY2" fmla="*/ 0 h 2613744"/>
              <a:gd name="connsiteX3" fmla="*/ 3017066 w 3017066"/>
              <a:gd name="connsiteY3" fmla="*/ 2613744 h 2613744"/>
              <a:gd name="connsiteX4" fmla="*/ 0 w 3017066"/>
              <a:gd name="connsiteY4" fmla="*/ 2601044 h 2613744"/>
              <a:gd name="connsiteX0" fmla="*/ 537730 w 2919796"/>
              <a:gd name="connsiteY0" fmla="*/ 2702644 h 2702644"/>
              <a:gd name="connsiteX1" fmla="*/ 7923 w 2919796"/>
              <a:gd name="connsiteY1" fmla="*/ 1943223 h 2702644"/>
              <a:gd name="connsiteX2" fmla="*/ 1271569 w 2919796"/>
              <a:gd name="connsiteY2" fmla="*/ 0 h 2702644"/>
              <a:gd name="connsiteX3" fmla="*/ 2919796 w 2919796"/>
              <a:gd name="connsiteY3" fmla="*/ 2613744 h 2702644"/>
              <a:gd name="connsiteX4" fmla="*/ 537730 w 2919796"/>
              <a:gd name="connsiteY4" fmla="*/ 2702644 h 2702644"/>
              <a:gd name="connsiteX0" fmla="*/ 552634 w 2934700"/>
              <a:gd name="connsiteY0" fmla="*/ 2702644 h 2702644"/>
              <a:gd name="connsiteX1" fmla="*/ 22827 w 2934700"/>
              <a:gd name="connsiteY1" fmla="*/ 1943223 h 2702644"/>
              <a:gd name="connsiteX2" fmla="*/ 1286473 w 2934700"/>
              <a:gd name="connsiteY2" fmla="*/ 0 h 2702644"/>
              <a:gd name="connsiteX3" fmla="*/ 2934700 w 2934700"/>
              <a:gd name="connsiteY3" fmla="*/ 2613744 h 2702644"/>
              <a:gd name="connsiteX4" fmla="*/ 552634 w 2934700"/>
              <a:gd name="connsiteY4" fmla="*/ 2702644 h 2702644"/>
              <a:gd name="connsiteX0" fmla="*/ 529807 w 2911873"/>
              <a:gd name="connsiteY0" fmla="*/ 2702644 h 2702644"/>
              <a:gd name="connsiteX1" fmla="*/ 0 w 2911873"/>
              <a:gd name="connsiteY1" fmla="*/ 1943223 h 2702644"/>
              <a:gd name="connsiteX2" fmla="*/ 1263646 w 2911873"/>
              <a:gd name="connsiteY2" fmla="*/ 0 h 2702644"/>
              <a:gd name="connsiteX3" fmla="*/ 2911873 w 2911873"/>
              <a:gd name="connsiteY3" fmla="*/ 2613744 h 2702644"/>
              <a:gd name="connsiteX4" fmla="*/ 529807 w 2911873"/>
              <a:gd name="connsiteY4" fmla="*/ 2702644 h 2702644"/>
              <a:gd name="connsiteX0" fmla="*/ 529807 w 2911873"/>
              <a:gd name="connsiteY0" fmla="*/ 2702644 h 2702644"/>
              <a:gd name="connsiteX1" fmla="*/ 0 w 2911873"/>
              <a:gd name="connsiteY1" fmla="*/ 1943223 h 2702644"/>
              <a:gd name="connsiteX2" fmla="*/ 1263646 w 2911873"/>
              <a:gd name="connsiteY2" fmla="*/ 0 h 2702644"/>
              <a:gd name="connsiteX3" fmla="*/ 2911873 w 2911873"/>
              <a:gd name="connsiteY3" fmla="*/ 2613744 h 2702644"/>
              <a:gd name="connsiteX4" fmla="*/ 529807 w 2911873"/>
              <a:gd name="connsiteY4" fmla="*/ 2702644 h 2702644"/>
              <a:gd name="connsiteX0" fmla="*/ 529807 w 2911873"/>
              <a:gd name="connsiteY0" fmla="*/ 2702644 h 2844923"/>
              <a:gd name="connsiteX1" fmla="*/ 0 w 2911873"/>
              <a:gd name="connsiteY1" fmla="*/ 1943223 h 2844923"/>
              <a:gd name="connsiteX2" fmla="*/ 1263646 w 2911873"/>
              <a:gd name="connsiteY2" fmla="*/ 0 h 2844923"/>
              <a:gd name="connsiteX3" fmla="*/ 2911873 w 2911873"/>
              <a:gd name="connsiteY3" fmla="*/ 2613744 h 2844923"/>
              <a:gd name="connsiteX4" fmla="*/ 1241478 w 2911873"/>
              <a:gd name="connsiteY4" fmla="*/ 2844923 h 2844923"/>
              <a:gd name="connsiteX5" fmla="*/ 529807 w 2911873"/>
              <a:gd name="connsiteY5" fmla="*/ 2702644 h 2844923"/>
              <a:gd name="connsiteX0" fmla="*/ 529807 w 2619773"/>
              <a:gd name="connsiteY0" fmla="*/ 2702644 h 2844923"/>
              <a:gd name="connsiteX1" fmla="*/ 0 w 2619773"/>
              <a:gd name="connsiteY1" fmla="*/ 1943223 h 2844923"/>
              <a:gd name="connsiteX2" fmla="*/ 1263646 w 2619773"/>
              <a:gd name="connsiteY2" fmla="*/ 0 h 2844923"/>
              <a:gd name="connsiteX3" fmla="*/ 2619773 w 2619773"/>
              <a:gd name="connsiteY3" fmla="*/ 2143844 h 2844923"/>
              <a:gd name="connsiteX4" fmla="*/ 1241478 w 2619773"/>
              <a:gd name="connsiteY4" fmla="*/ 2844923 h 2844923"/>
              <a:gd name="connsiteX5" fmla="*/ 529807 w 2619773"/>
              <a:gd name="connsiteY5" fmla="*/ 2702644 h 28449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708673"/>
              <a:gd name="connsiteY0" fmla="*/ 2702644 h 2959223"/>
              <a:gd name="connsiteX1" fmla="*/ 0 w 2708673"/>
              <a:gd name="connsiteY1" fmla="*/ 1943223 h 2959223"/>
              <a:gd name="connsiteX2" fmla="*/ 1263646 w 2708673"/>
              <a:gd name="connsiteY2" fmla="*/ 0 h 2959223"/>
              <a:gd name="connsiteX3" fmla="*/ 2708673 w 2708673"/>
              <a:gd name="connsiteY3" fmla="*/ 2258144 h 2959223"/>
              <a:gd name="connsiteX4" fmla="*/ 1216078 w 2708673"/>
              <a:gd name="connsiteY4" fmla="*/ 2959223 h 2959223"/>
              <a:gd name="connsiteX5" fmla="*/ 529807 w 2708673"/>
              <a:gd name="connsiteY5" fmla="*/ 2702644 h 2959223"/>
              <a:gd name="connsiteX0" fmla="*/ 529807 w 2708673"/>
              <a:gd name="connsiteY0" fmla="*/ 2702644 h 3035423"/>
              <a:gd name="connsiteX1" fmla="*/ 0 w 2708673"/>
              <a:gd name="connsiteY1" fmla="*/ 1943223 h 3035423"/>
              <a:gd name="connsiteX2" fmla="*/ 1263646 w 2708673"/>
              <a:gd name="connsiteY2" fmla="*/ 0 h 3035423"/>
              <a:gd name="connsiteX3" fmla="*/ 2708673 w 2708673"/>
              <a:gd name="connsiteY3" fmla="*/ 2258144 h 3035423"/>
              <a:gd name="connsiteX4" fmla="*/ 1216078 w 2708673"/>
              <a:gd name="connsiteY4" fmla="*/ 3035423 h 3035423"/>
              <a:gd name="connsiteX5" fmla="*/ 529807 w 2708673"/>
              <a:gd name="connsiteY5" fmla="*/ 2702644 h 3035423"/>
              <a:gd name="connsiteX0" fmla="*/ 631407 w 2810273"/>
              <a:gd name="connsiteY0" fmla="*/ 2702644 h 3035423"/>
              <a:gd name="connsiteX1" fmla="*/ 0 w 2810273"/>
              <a:gd name="connsiteY1" fmla="*/ 1994023 h 3035423"/>
              <a:gd name="connsiteX2" fmla="*/ 1365246 w 2810273"/>
              <a:gd name="connsiteY2" fmla="*/ 0 h 3035423"/>
              <a:gd name="connsiteX3" fmla="*/ 2810273 w 2810273"/>
              <a:gd name="connsiteY3" fmla="*/ 2258144 h 3035423"/>
              <a:gd name="connsiteX4" fmla="*/ 1317678 w 2810273"/>
              <a:gd name="connsiteY4" fmla="*/ 3035423 h 3035423"/>
              <a:gd name="connsiteX5" fmla="*/ 631407 w 2810273"/>
              <a:gd name="connsiteY5" fmla="*/ 2702644 h 3035423"/>
              <a:gd name="connsiteX0" fmla="*/ 631407 w 2899173"/>
              <a:gd name="connsiteY0" fmla="*/ 2702644 h 3035423"/>
              <a:gd name="connsiteX1" fmla="*/ 0 w 2899173"/>
              <a:gd name="connsiteY1" fmla="*/ 1994023 h 3035423"/>
              <a:gd name="connsiteX2" fmla="*/ 1365246 w 2899173"/>
              <a:gd name="connsiteY2" fmla="*/ 0 h 3035423"/>
              <a:gd name="connsiteX3" fmla="*/ 2899173 w 2899173"/>
              <a:gd name="connsiteY3" fmla="*/ 2461344 h 3035423"/>
              <a:gd name="connsiteX4" fmla="*/ 1317678 w 2899173"/>
              <a:gd name="connsiteY4" fmla="*/ 3035423 h 3035423"/>
              <a:gd name="connsiteX5" fmla="*/ 631407 w 2899173"/>
              <a:gd name="connsiteY5" fmla="*/ 2702644 h 3035423"/>
              <a:gd name="connsiteX0" fmla="*/ 631407 w 2899173"/>
              <a:gd name="connsiteY0" fmla="*/ 2702644 h 3035423"/>
              <a:gd name="connsiteX1" fmla="*/ 0 w 2899173"/>
              <a:gd name="connsiteY1" fmla="*/ 1994023 h 3035423"/>
              <a:gd name="connsiteX2" fmla="*/ 1365246 w 2899173"/>
              <a:gd name="connsiteY2" fmla="*/ 0 h 3035423"/>
              <a:gd name="connsiteX3" fmla="*/ 2899173 w 2899173"/>
              <a:gd name="connsiteY3" fmla="*/ 2461344 h 3035423"/>
              <a:gd name="connsiteX4" fmla="*/ 1317678 w 2899173"/>
              <a:gd name="connsiteY4" fmla="*/ 3035423 h 3035423"/>
              <a:gd name="connsiteX5" fmla="*/ 631407 w 2899173"/>
              <a:gd name="connsiteY5" fmla="*/ 2702644 h 3035423"/>
              <a:gd name="connsiteX0" fmla="*/ 631407 w 2899173"/>
              <a:gd name="connsiteY0" fmla="*/ 2702644 h 3086223"/>
              <a:gd name="connsiteX1" fmla="*/ 0 w 2899173"/>
              <a:gd name="connsiteY1" fmla="*/ 1994023 h 3086223"/>
              <a:gd name="connsiteX2" fmla="*/ 1365246 w 2899173"/>
              <a:gd name="connsiteY2" fmla="*/ 0 h 3086223"/>
              <a:gd name="connsiteX3" fmla="*/ 2899173 w 2899173"/>
              <a:gd name="connsiteY3" fmla="*/ 2461344 h 3086223"/>
              <a:gd name="connsiteX4" fmla="*/ 1330378 w 2899173"/>
              <a:gd name="connsiteY4" fmla="*/ 3086223 h 3086223"/>
              <a:gd name="connsiteX5" fmla="*/ 631407 w 2899173"/>
              <a:gd name="connsiteY5" fmla="*/ 2702644 h 30862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2908539"/>
              <a:gd name="connsiteX1" fmla="*/ 0 w 2930925"/>
              <a:gd name="connsiteY1" fmla="*/ 2032204 h 2908539"/>
              <a:gd name="connsiteX2" fmla="*/ 1396998 w 2930925"/>
              <a:gd name="connsiteY2" fmla="*/ 0 h 2908539"/>
              <a:gd name="connsiteX3" fmla="*/ 2930925 w 2930925"/>
              <a:gd name="connsiteY3" fmla="*/ 2461344 h 2908539"/>
              <a:gd name="connsiteX4" fmla="*/ 1559196 w 2930925"/>
              <a:gd name="connsiteY4" fmla="*/ 2908539 h 2908539"/>
              <a:gd name="connsiteX5" fmla="*/ 663159 w 2930925"/>
              <a:gd name="connsiteY5" fmla="*/ 2702644 h 2908539"/>
              <a:gd name="connsiteX0" fmla="*/ 663159 w 2930925"/>
              <a:gd name="connsiteY0" fmla="*/ 2702644 h 2959458"/>
              <a:gd name="connsiteX1" fmla="*/ 0 w 2930925"/>
              <a:gd name="connsiteY1" fmla="*/ 2032204 h 2959458"/>
              <a:gd name="connsiteX2" fmla="*/ 1396998 w 2930925"/>
              <a:gd name="connsiteY2" fmla="*/ 0 h 2959458"/>
              <a:gd name="connsiteX3" fmla="*/ 2930925 w 2930925"/>
              <a:gd name="connsiteY3" fmla="*/ 2461344 h 2959458"/>
              <a:gd name="connsiteX4" fmla="*/ 1559412 w 2930925"/>
              <a:gd name="connsiteY4" fmla="*/ 2959458 h 2959458"/>
              <a:gd name="connsiteX5" fmla="*/ 663159 w 2930925"/>
              <a:gd name="connsiteY5" fmla="*/ 2702644 h 2959458"/>
              <a:gd name="connsiteX0" fmla="*/ 663159 w 2930925"/>
              <a:gd name="connsiteY0" fmla="*/ 2702644 h 2959458"/>
              <a:gd name="connsiteX1" fmla="*/ 0 w 2930925"/>
              <a:gd name="connsiteY1" fmla="*/ 2032204 h 2959458"/>
              <a:gd name="connsiteX2" fmla="*/ 1396998 w 2930925"/>
              <a:gd name="connsiteY2" fmla="*/ 0 h 2959458"/>
              <a:gd name="connsiteX3" fmla="*/ 2930925 w 2930925"/>
              <a:gd name="connsiteY3" fmla="*/ 2461344 h 2959458"/>
              <a:gd name="connsiteX4" fmla="*/ 1559412 w 2930925"/>
              <a:gd name="connsiteY4" fmla="*/ 2959458 h 2959458"/>
              <a:gd name="connsiteX5" fmla="*/ 663159 w 2930925"/>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3222" h="2959458">
                <a:moveTo>
                  <a:pt x="663159" y="2702644"/>
                </a:moveTo>
                <a:cubicBezTo>
                  <a:pt x="270694" y="2413616"/>
                  <a:pt x="297292" y="2480177"/>
                  <a:pt x="0" y="2032204"/>
                </a:cubicBezTo>
                <a:lnTo>
                  <a:pt x="1396998" y="0"/>
                </a:lnTo>
                <a:lnTo>
                  <a:pt x="2893222" y="2404291"/>
                </a:lnTo>
                <a:cubicBezTo>
                  <a:pt x="2180089" y="2991587"/>
                  <a:pt x="1930209" y="2931200"/>
                  <a:pt x="1559412" y="2959458"/>
                </a:cubicBezTo>
                <a:cubicBezTo>
                  <a:pt x="1254627" y="2941783"/>
                  <a:pt x="930144" y="2872952"/>
                  <a:pt x="663159" y="2702644"/>
                </a:cubicBezTo>
                <a:close/>
              </a:path>
            </a:pathLst>
          </a:custGeom>
          <a:solidFill>
            <a:schemeClr val="bg1">
              <a:lumMod val="95000"/>
            </a:schemeClr>
          </a:solidFill>
          <a:ln>
            <a:noFill/>
          </a:ln>
          <a:effectLst>
            <a:innerShdw blurRad="165100" dist="63500" dir="13500000">
              <a:prstClr val="black">
                <a:alpha val="30000"/>
              </a:prstClr>
            </a:innerShdw>
          </a:effectLst>
        </p:spPr>
        <p:txBody>
          <a:bodyPr vert="horz" wrap="square" lIns="68580" tIns="34290" rIns="68580" bIns="34290" numCol="1" anchor="ctr" anchorCtr="0" compatLnSpc="1">
            <a:prstTxWarp prst="textNoShape">
              <a:avLst/>
            </a:prstTxWarp>
          </a:bodyPr>
          <a:lstStyle/>
          <a:p>
            <a:pPr algn="r"/>
            <a:endParaRPr lang="zh-CN" altLang="en-US" sz="1200">
              <a:solidFill>
                <a:schemeClr val="bg1"/>
              </a:solidFill>
              <a:latin typeface="微软雅黑" pitchFamily="34" charset="-122"/>
              <a:ea typeface="微软雅黑" pitchFamily="34" charset="-122"/>
            </a:endParaRPr>
          </a:p>
        </p:txBody>
      </p:sp>
      <p:sp>
        <p:nvSpPr>
          <p:cNvPr id="22" name="等腰三角形 21"/>
          <p:cNvSpPr/>
          <p:nvPr/>
        </p:nvSpPr>
        <p:spPr bwMode="auto">
          <a:xfrm rot="5400000">
            <a:off x="2386224" y="1726301"/>
            <a:ext cx="2169619" cy="2219793"/>
          </a:xfrm>
          <a:custGeom>
            <a:avLst/>
            <a:gdLst>
              <a:gd name="connsiteX0" fmla="*/ 0 w 3169466"/>
              <a:gd name="connsiteY0" fmla="*/ 3096344 h 3096344"/>
              <a:gd name="connsiteX1" fmla="*/ 1508539 w 3169466"/>
              <a:gd name="connsiteY1" fmla="*/ 0 h 3096344"/>
              <a:gd name="connsiteX2" fmla="*/ 3169466 w 3169466"/>
              <a:gd name="connsiteY2" fmla="*/ 3096344 h 3096344"/>
              <a:gd name="connsiteX3" fmla="*/ 0 w 3169466"/>
              <a:gd name="connsiteY3" fmla="*/ 3096344 h 3096344"/>
              <a:gd name="connsiteX0" fmla="*/ 0 w 3017066"/>
              <a:gd name="connsiteY0" fmla="*/ 3083644 h 3096344"/>
              <a:gd name="connsiteX1" fmla="*/ 1356139 w 3017066"/>
              <a:gd name="connsiteY1" fmla="*/ 0 h 3096344"/>
              <a:gd name="connsiteX2" fmla="*/ 3017066 w 3017066"/>
              <a:gd name="connsiteY2" fmla="*/ 3096344 h 3096344"/>
              <a:gd name="connsiteX3" fmla="*/ 0 w 3017066"/>
              <a:gd name="connsiteY3" fmla="*/ 3083644 h 3096344"/>
              <a:gd name="connsiteX0" fmla="*/ 0 w 3017066"/>
              <a:gd name="connsiteY0" fmla="*/ 3083644 h 3096344"/>
              <a:gd name="connsiteX1" fmla="*/ 181393 w 3017066"/>
              <a:gd name="connsiteY1" fmla="*/ 22734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3083644 h 3096344"/>
              <a:gd name="connsiteX1" fmla="*/ 181393 w 3017066"/>
              <a:gd name="connsiteY1" fmla="*/ 22226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3083644 h 3096344"/>
              <a:gd name="connsiteX1" fmla="*/ 105193 w 3017066"/>
              <a:gd name="connsiteY1" fmla="*/ 2425823 h 3096344"/>
              <a:gd name="connsiteX2" fmla="*/ 1356139 w 3017066"/>
              <a:gd name="connsiteY2" fmla="*/ 0 h 3096344"/>
              <a:gd name="connsiteX3" fmla="*/ 3017066 w 3017066"/>
              <a:gd name="connsiteY3" fmla="*/ 3096344 h 3096344"/>
              <a:gd name="connsiteX4" fmla="*/ 0 w 3017066"/>
              <a:gd name="connsiteY4" fmla="*/ 3083644 h 3096344"/>
              <a:gd name="connsiteX0" fmla="*/ 0 w 3017066"/>
              <a:gd name="connsiteY0" fmla="*/ 2601044 h 2613744"/>
              <a:gd name="connsiteX1" fmla="*/ 105193 w 3017066"/>
              <a:gd name="connsiteY1" fmla="*/ 1943223 h 2613744"/>
              <a:gd name="connsiteX2" fmla="*/ 1368839 w 3017066"/>
              <a:gd name="connsiteY2" fmla="*/ 0 h 2613744"/>
              <a:gd name="connsiteX3" fmla="*/ 3017066 w 3017066"/>
              <a:gd name="connsiteY3" fmla="*/ 2613744 h 2613744"/>
              <a:gd name="connsiteX4" fmla="*/ 0 w 3017066"/>
              <a:gd name="connsiteY4" fmla="*/ 2601044 h 2613744"/>
              <a:gd name="connsiteX0" fmla="*/ 537730 w 2919796"/>
              <a:gd name="connsiteY0" fmla="*/ 2702644 h 2702644"/>
              <a:gd name="connsiteX1" fmla="*/ 7923 w 2919796"/>
              <a:gd name="connsiteY1" fmla="*/ 1943223 h 2702644"/>
              <a:gd name="connsiteX2" fmla="*/ 1271569 w 2919796"/>
              <a:gd name="connsiteY2" fmla="*/ 0 h 2702644"/>
              <a:gd name="connsiteX3" fmla="*/ 2919796 w 2919796"/>
              <a:gd name="connsiteY3" fmla="*/ 2613744 h 2702644"/>
              <a:gd name="connsiteX4" fmla="*/ 537730 w 2919796"/>
              <a:gd name="connsiteY4" fmla="*/ 2702644 h 2702644"/>
              <a:gd name="connsiteX0" fmla="*/ 552634 w 2934700"/>
              <a:gd name="connsiteY0" fmla="*/ 2702644 h 2702644"/>
              <a:gd name="connsiteX1" fmla="*/ 22827 w 2934700"/>
              <a:gd name="connsiteY1" fmla="*/ 1943223 h 2702644"/>
              <a:gd name="connsiteX2" fmla="*/ 1286473 w 2934700"/>
              <a:gd name="connsiteY2" fmla="*/ 0 h 2702644"/>
              <a:gd name="connsiteX3" fmla="*/ 2934700 w 2934700"/>
              <a:gd name="connsiteY3" fmla="*/ 2613744 h 2702644"/>
              <a:gd name="connsiteX4" fmla="*/ 552634 w 2934700"/>
              <a:gd name="connsiteY4" fmla="*/ 2702644 h 2702644"/>
              <a:gd name="connsiteX0" fmla="*/ 529807 w 2911873"/>
              <a:gd name="connsiteY0" fmla="*/ 2702644 h 2702644"/>
              <a:gd name="connsiteX1" fmla="*/ 0 w 2911873"/>
              <a:gd name="connsiteY1" fmla="*/ 1943223 h 2702644"/>
              <a:gd name="connsiteX2" fmla="*/ 1263646 w 2911873"/>
              <a:gd name="connsiteY2" fmla="*/ 0 h 2702644"/>
              <a:gd name="connsiteX3" fmla="*/ 2911873 w 2911873"/>
              <a:gd name="connsiteY3" fmla="*/ 2613744 h 2702644"/>
              <a:gd name="connsiteX4" fmla="*/ 529807 w 2911873"/>
              <a:gd name="connsiteY4" fmla="*/ 2702644 h 2702644"/>
              <a:gd name="connsiteX0" fmla="*/ 529807 w 2911873"/>
              <a:gd name="connsiteY0" fmla="*/ 2702644 h 2702644"/>
              <a:gd name="connsiteX1" fmla="*/ 0 w 2911873"/>
              <a:gd name="connsiteY1" fmla="*/ 1943223 h 2702644"/>
              <a:gd name="connsiteX2" fmla="*/ 1263646 w 2911873"/>
              <a:gd name="connsiteY2" fmla="*/ 0 h 2702644"/>
              <a:gd name="connsiteX3" fmla="*/ 2911873 w 2911873"/>
              <a:gd name="connsiteY3" fmla="*/ 2613744 h 2702644"/>
              <a:gd name="connsiteX4" fmla="*/ 529807 w 2911873"/>
              <a:gd name="connsiteY4" fmla="*/ 2702644 h 2702644"/>
              <a:gd name="connsiteX0" fmla="*/ 529807 w 2911873"/>
              <a:gd name="connsiteY0" fmla="*/ 2702644 h 2844923"/>
              <a:gd name="connsiteX1" fmla="*/ 0 w 2911873"/>
              <a:gd name="connsiteY1" fmla="*/ 1943223 h 2844923"/>
              <a:gd name="connsiteX2" fmla="*/ 1263646 w 2911873"/>
              <a:gd name="connsiteY2" fmla="*/ 0 h 2844923"/>
              <a:gd name="connsiteX3" fmla="*/ 2911873 w 2911873"/>
              <a:gd name="connsiteY3" fmla="*/ 2613744 h 2844923"/>
              <a:gd name="connsiteX4" fmla="*/ 1241478 w 2911873"/>
              <a:gd name="connsiteY4" fmla="*/ 2844923 h 2844923"/>
              <a:gd name="connsiteX5" fmla="*/ 529807 w 2911873"/>
              <a:gd name="connsiteY5" fmla="*/ 2702644 h 2844923"/>
              <a:gd name="connsiteX0" fmla="*/ 529807 w 2619773"/>
              <a:gd name="connsiteY0" fmla="*/ 2702644 h 2844923"/>
              <a:gd name="connsiteX1" fmla="*/ 0 w 2619773"/>
              <a:gd name="connsiteY1" fmla="*/ 1943223 h 2844923"/>
              <a:gd name="connsiteX2" fmla="*/ 1263646 w 2619773"/>
              <a:gd name="connsiteY2" fmla="*/ 0 h 2844923"/>
              <a:gd name="connsiteX3" fmla="*/ 2619773 w 2619773"/>
              <a:gd name="connsiteY3" fmla="*/ 2143844 h 2844923"/>
              <a:gd name="connsiteX4" fmla="*/ 1241478 w 2619773"/>
              <a:gd name="connsiteY4" fmla="*/ 2844923 h 2844923"/>
              <a:gd name="connsiteX5" fmla="*/ 529807 w 2619773"/>
              <a:gd name="connsiteY5" fmla="*/ 2702644 h 28449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619773"/>
              <a:gd name="connsiteY0" fmla="*/ 2702644 h 2959223"/>
              <a:gd name="connsiteX1" fmla="*/ 0 w 2619773"/>
              <a:gd name="connsiteY1" fmla="*/ 1943223 h 2959223"/>
              <a:gd name="connsiteX2" fmla="*/ 1263646 w 2619773"/>
              <a:gd name="connsiteY2" fmla="*/ 0 h 2959223"/>
              <a:gd name="connsiteX3" fmla="*/ 2619773 w 2619773"/>
              <a:gd name="connsiteY3" fmla="*/ 2143844 h 2959223"/>
              <a:gd name="connsiteX4" fmla="*/ 1216078 w 2619773"/>
              <a:gd name="connsiteY4" fmla="*/ 2959223 h 2959223"/>
              <a:gd name="connsiteX5" fmla="*/ 529807 w 2619773"/>
              <a:gd name="connsiteY5" fmla="*/ 2702644 h 2959223"/>
              <a:gd name="connsiteX0" fmla="*/ 529807 w 2708673"/>
              <a:gd name="connsiteY0" fmla="*/ 2702644 h 2959223"/>
              <a:gd name="connsiteX1" fmla="*/ 0 w 2708673"/>
              <a:gd name="connsiteY1" fmla="*/ 1943223 h 2959223"/>
              <a:gd name="connsiteX2" fmla="*/ 1263646 w 2708673"/>
              <a:gd name="connsiteY2" fmla="*/ 0 h 2959223"/>
              <a:gd name="connsiteX3" fmla="*/ 2708673 w 2708673"/>
              <a:gd name="connsiteY3" fmla="*/ 2258144 h 2959223"/>
              <a:gd name="connsiteX4" fmla="*/ 1216078 w 2708673"/>
              <a:gd name="connsiteY4" fmla="*/ 2959223 h 2959223"/>
              <a:gd name="connsiteX5" fmla="*/ 529807 w 2708673"/>
              <a:gd name="connsiteY5" fmla="*/ 2702644 h 2959223"/>
              <a:gd name="connsiteX0" fmla="*/ 529807 w 2708673"/>
              <a:gd name="connsiteY0" fmla="*/ 2702644 h 3035423"/>
              <a:gd name="connsiteX1" fmla="*/ 0 w 2708673"/>
              <a:gd name="connsiteY1" fmla="*/ 1943223 h 3035423"/>
              <a:gd name="connsiteX2" fmla="*/ 1263646 w 2708673"/>
              <a:gd name="connsiteY2" fmla="*/ 0 h 3035423"/>
              <a:gd name="connsiteX3" fmla="*/ 2708673 w 2708673"/>
              <a:gd name="connsiteY3" fmla="*/ 2258144 h 3035423"/>
              <a:gd name="connsiteX4" fmla="*/ 1216078 w 2708673"/>
              <a:gd name="connsiteY4" fmla="*/ 3035423 h 3035423"/>
              <a:gd name="connsiteX5" fmla="*/ 529807 w 2708673"/>
              <a:gd name="connsiteY5" fmla="*/ 2702644 h 3035423"/>
              <a:gd name="connsiteX0" fmla="*/ 631407 w 2810273"/>
              <a:gd name="connsiteY0" fmla="*/ 2702644 h 3035423"/>
              <a:gd name="connsiteX1" fmla="*/ 0 w 2810273"/>
              <a:gd name="connsiteY1" fmla="*/ 1994023 h 3035423"/>
              <a:gd name="connsiteX2" fmla="*/ 1365246 w 2810273"/>
              <a:gd name="connsiteY2" fmla="*/ 0 h 3035423"/>
              <a:gd name="connsiteX3" fmla="*/ 2810273 w 2810273"/>
              <a:gd name="connsiteY3" fmla="*/ 2258144 h 3035423"/>
              <a:gd name="connsiteX4" fmla="*/ 1317678 w 2810273"/>
              <a:gd name="connsiteY4" fmla="*/ 3035423 h 3035423"/>
              <a:gd name="connsiteX5" fmla="*/ 631407 w 2810273"/>
              <a:gd name="connsiteY5" fmla="*/ 2702644 h 3035423"/>
              <a:gd name="connsiteX0" fmla="*/ 631407 w 2899173"/>
              <a:gd name="connsiteY0" fmla="*/ 2702644 h 3035423"/>
              <a:gd name="connsiteX1" fmla="*/ 0 w 2899173"/>
              <a:gd name="connsiteY1" fmla="*/ 1994023 h 3035423"/>
              <a:gd name="connsiteX2" fmla="*/ 1365246 w 2899173"/>
              <a:gd name="connsiteY2" fmla="*/ 0 h 3035423"/>
              <a:gd name="connsiteX3" fmla="*/ 2899173 w 2899173"/>
              <a:gd name="connsiteY3" fmla="*/ 2461344 h 3035423"/>
              <a:gd name="connsiteX4" fmla="*/ 1317678 w 2899173"/>
              <a:gd name="connsiteY4" fmla="*/ 3035423 h 3035423"/>
              <a:gd name="connsiteX5" fmla="*/ 631407 w 2899173"/>
              <a:gd name="connsiteY5" fmla="*/ 2702644 h 3035423"/>
              <a:gd name="connsiteX0" fmla="*/ 631407 w 2899173"/>
              <a:gd name="connsiteY0" fmla="*/ 2702644 h 3035423"/>
              <a:gd name="connsiteX1" fmla="*/ 0 w 2899173"/>
              <a:gd name="connsiteY1" fmla="*/ 1994023 h 3035423"/>
              <a:gd name="connsiteX2" fmla="*/ 1365246 w 2899173"/>
              <a:gd name="connsiteY2" fmla="*/ 0 h 3035423"/>
              <a:gd name="connsiteX3" fmla="*/ 2899173 w 2899173"/>
              <a:gd name="connsiteY3" fmla="*/ 2461344 h 3035423"/>
              <a:gd name="connsiteX4" fmla="*/ 1317678 w 2899173"/>
              <a:gd name="connsiteY4" fmla="*/ 3035423 h 3035423"/>
              <a:gd name="connsiteX5" fmla="*/ 631407 w 2899173"/>
              <a:gd name="connsiteY5" fmla="*/ 2702644 h 3035423"/>
              <a:gd name="connsiteX0" fmla="*/ 631407 w 2899173"/>
              <a:gd name="connsiteY0" fmla="*/ 2702644 h 3086223"/>
              <a:gd name="connsiteX1" fmla="*/ 0 w 2899173"/>
              <a:gd name="connsiteY1" fmla="*/ 1994023 h 3086223"/>
              <a:gd name="connsiteX2" fmla="*/ 1365246 w 2899173"/>
              <a:gd name="connsiteY2" fmla="*/ 0 h 3086223"/>
              <a:gd name="connsiteX3" fmla="*/ 2899173 w 2899173"/>
              <a:gd name="connsiteY3" fmla="*/ 2461344 h 3086223"/>
              <a:gd name="connsiteX4" fmla="*/ 1330378 w 2899173"/>
              <a:gd name="connsiteY4" fmla="*/ 3086223 h 3086223"/>
              <a:gd name="connsiteX5" fmla="*/ 631407 w 2899173"/>
              <a:gd name="connsiteY5" fmla="*/ 2702644 h 30862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31407 w 2899173"/>
              <a:gd name="connsiteY0" fmla="*/ 2702644 h 3060823"/>
              <a:gd name="connsiteX1" fmla="*/ 0 w 2899173"/>
              <a:gd name="connsiteY1" fmla="*/ 1994023 h 3060823"/>
              <a:gd name="connsiteX2" fmla="*/ 1365246 w 2899173"/>
              <a:gd name="connsiteY2" fmla="*/ 0 h 3060823"/>
              <a:gd name="connsiteX3" fmla="*/ 2899173 w 2899173"/>
              <a:gd name="connsiteY3" fmla="*/ 2461344 h 3060823"/>
              <a:gd name="connsiteX4" fmla="*/ 1508178 w 2899173"/>
              <a:gd name="connsiteY4" fmla="*/ 3060823 h 3060823"/>
              <a:gd name="connsiteX5" fmla="*/ 631407 w 2899173"/>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3060823"/>
              <a:gd name="connsiteX1" fmla="*/ 0 w 2930925"/>
              <a:gd name="connsiteY1" fmla="*/ 2032204 h 3060823"/>
              <a:gd name="connsiteX2" fmla="*/ 1396998 w 2930925"/>
              <a:gd name="connsiteY2" fmla="*/ 0 h 3060823"/>
              <a:gd name="connsiteX3" fmla="*/ 2930925 w 2930925"/>
              <a:gd name="connsiteY3" fmla="*/ 2461344 h 3060823"/>
              <a:gd name="connsiteX4" fmla="*/ 1539930 w 2930925"/>
              <a:gd name="connsiteY4" fmla="*/ 3060823 h 3060823"/>
              <a:gd name="connsiteX5" fmla="*/ 663159 w 2930925"/>
              <a:gd name="connsiteY5" fmla="*/ 2702644 h 3060823"/>
              <a:gd name="connsiteX0" fmla="*/ 663159 w 2930925"/>
              <a:gd name="connsiteY0" fmla="*/ 2702644 h 2908539"/>
              <a:gd name="connsiteX1" fmla="*/ 0 w 2930925"/>
              <a:gd name="connsiteY1" fmla="*/ 2032204 h 2908539"/>
              <a:gd name="connsiteX2" fmla="*/ 1396998 w 2930925"/>
              <a:gd name="connsiteY2" fmla="*/ 0 h 2908539"/>
              <a:gd name="connsiteX3" fmla="*/ 2930925 w 2930925"/>
              <a:gd name="connsiteY3" fmla="*/ 2461344 h 2908539"/>
              <a:gd name="connsiteX4" fmla="*/ 1559196 w 2930925"/>
              <a:gd name="connsiteY4" fmla="*/ 2908539 h 2908539"/>
              <a:gd name="connsiteX5" fmla="*/ 663159 w 2930925"/>
              <a:gd name="connsiteY5" fmla="*/ 2702644 h 2908539"/>
              <a:gd name="connsiteX0" fmla="*/ 663159 w 2930925"/>
              <a:gd name="connsiteY0" fmla="*/ 2702644 h 2959458"/>
              <a:gd name="connsiteX1" fmla="*/ 0 w 2930925"/>
              <a:gd name="connsiteY1" fmla="*/ 2032204 h 2959458"/>
              <a:gd name="connsiteX2" fmla="*/ 1396998 w 2930925"/>
              <a:gd name="connsiteY2" fmla="*/ 0 h 2959458"/>
              <a:gd name="connsiteX3" fmla="*/ 2930925 w 2930925"/>
              <a:gd name="connsiteY3" fmla="*/ 2461344 h 2959458"/>
              <a:gd name="connsiteX4" fmla="*/ 1559412 w 2930925"/>
              <a:gd name="connsiteY4" fmla="*/ 2959458 h 2959458"/>
              <a:gd name="connsiteX5" fmla="*/ 663159 w 2930925"/>
              <a:gd name="connsiteY5" fmla="*/ 2702644 h 2959458"/>
              <a:gd name="connsiteX0" fmla="*/ 663159 w 2930925"/>
              <a:gd name="connsiteY0" fmla="*/ 2702644 h 2959458"/>
              <a:gd name="connsiteX1" fmla="*/ 0 w 2930925"/>
              <a:gd name="connsiteY1" fmla="*/ 2032204 h 2959458"/>
              <a:gd name="connsiteX2" fmla="*/ 1396998 w 2930925"/>
              <a:gd name="connsiteY2" fmla="*/ 0 h 2959458"/>
              <a:gd name="connsiteX3" fmla="*/ 2930925 w 2930925"/>
              <a:gd name="connsiteY3" fmla="*/ 2461344 h 2959458"/>
              <a:gd name="connsiteX4" fmla="*/ 1559412 w 2930925"/>
              <a:gd name="connsiteY4" fmla="*/ 2959458 h 2959458"/>
              <a:gd name="connsiteX5" fmla="*/ 663159 w 2930925"/>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 name="connsiteX0" fmla="*/ 663159 w 2893222"/>
              <a:gd name="connsiteY0" fmla="*/ 2702644 h 2959458"/>
              <a:gd name="connsiteX1" fmla="*/ 0 w 2893222"/>
              <a:gd name="connsiteY1" fmla="*/ 2032204 h 2959458"/>
              <a:gd name="connsiteX2" fmla="*/ 1396998 w 2893222"/>
              <a:gd name="connsiteY2" fmla="*/ 0 h 2959458"/>
              <a:gd name="connsiteX3" fmla="*/ 2893222 w 2893222"/>
              <a:gd name="connsiteY3" fmla="*/ 2404291 h 2959458"/>
              <a:gd name="connsiteX4" fmla="*/ 1559412 w 2893222"/>
              <a:gd name="connsiteY4" fmla="*/ 2959458 h 2959458"/>
              <a:gd name="connsiteX5" fmla="*/ 663159 w 2893222"/>
              <a:gd name="connsiteY5" fmla="*/ 2702644 h 2959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3222" h="2959458">
                <a:moveTo>
                  <a:pt x="663159" y="2702644"/>
                </a:moveTo>
                <a:cubicBezTo>
                  <a:pt x="270694" y="2413616"/>
                  <a:pt x="297292" y="2480177"/>
                  <a:pt x="0" y="2032204"/>
                </a:cubicBezTo>
                <a:lnTo>
                  <a:pt x="1396998" y="0"/>
                </a:lnTo>
                <a:lnTo>
                  <a:pt x="2893222" y="2404291"/>
                </a:lnTo>
                <a:cubicBezTo>
                  <a:pt x="2180089" y="2991587"/>
                  <a:pt x="1930209" y="2931200"/>
                  <a:pt x="1559412" y="2959458"/>
                </a:cubicBezTo>
                <a:cubicBezTo>
                  <a:pt x="1254627" y="2941783"/>
                  <a:pt x="930144" y="2872952"/>
                  <a:pt x="663159" y="2702644"/>
                </a:cubicBezTo>
                <a:close/>
              </a:path>
            </a:pathLst>
          </a:custGeom>
          <a:solidFill>
            <a:schemeClr val="bg1">
              <a:lumMod val="95000"/>
            </a:schemeClr>
          </a:solidFill>
          <a:ln>
            <a:noFill/>
          </a:ln>
          <a:effectLst>
            <a:innerShdw blurRad="165100" dist="63500" dir="13500000">
              <a:prstClr val="black">
                <a:alpha val="30000"/>
              </a:prstClr>
            </a:innerShdw>
          </a:effectLst>
        </p:spPr>
        <p:txBody>
          <a:bodyPr vert="horz" wrap="square" lIns="68580" tIns="34290" rIns="68580" bIns="34290" numCol="1" anchor="ctr" anchorCtr="0" compatLnSpc="1">
            <a:prstTxWarp prst="textNoShape">
              <a:avLst/>
            </a:prstTxWarp>
          </a:bodyPr>
          <a:lstStyle/>
          <a:p>
            <a:pPr algn="r"/>
            <a:endParaRPr lang="zh-CN" altLang="en-US" sz="1200">
              <a:solidFill>
                <a:schemeClr val="bg1"/>
              </a:solidFill>
              <a:latin typeface="微软雅黑" pitchFamily="34" charset="-122"/>
              <a:ea typeface="微软雅黑" pitchFamily="34" charset="-122"/>
            </a:endParaRPr>
          </a:p>
        </p:txBody>
      </p:sp>
      <p:sp>
        <p:nvSpPr>
          <p:cNvPr id="23" name="椭圆 22"/>
          <p:cNvSpPr/>
          <p:nvPr/>
        </p:nvSpPr>
        <p:spPr bwMode="auto">
          <a:xfrm>
            <a:off x="2362508" y="1570411"/>
            <a:ext cx="2736412" cy="2736056"/>
          </a:xfrm>
          <a:prstGeom prst="ellipse">
            <a:avLst/>
          </a:prstGeom>
          <a:noFill/>
          <a:ln w="12700" cap="flat" cmpd="sng" algn="ctr">
            <a:solidFill>
              <a:schemeClr val="bg1">
                <a:lumMod val="75000"/>
              </a:schemeClr>
            </a:solidFill>
            <a:prstDash val="dash"/>
          </a:ln>
          <a:effectLst/>
        </p:spPr>
        <p:txBody>
          <a:bodyPr lIns="68580" tIns="34290" rIns="68580" bIns="34290" anchor="ctr"/>
          <a:lstStyle/>
          <a:p>
            <a:pPr algn="ctr">
              <a:defRPr/>
            </a:pPr>
            <a:endParaRPr lang="zh-CN" altLang="en-US" kern="0" dirty="0">
              <a:solidFill>
                <a:sysClr val="window" lastClr="FFFFFF"/>
              </a:solidFill>
              <a:latin typeface="Calibri"/>
              <a:ea typeface="微软雅黑" pitchFamily="34" charset="-122"/>
            </a:endParaRPr>
          </a:p>
        </p:txBody>
      </p:sp>
      <p:sp>
        <p:nvSpPr>
          <p:cNvPr id="24" name="椭圆 23"/>
          <p:cNvSpPr/>
          <p:nvPr/>
        </p:nvSpPr>
        <p:spPr bwMode="auto">
          <a:xfrm>
            <a:off x="3999830" y="1570411"/>
            <a:ext cx="2737604" cy="2736056"/>
          </a:xfrm>
          <a:prstGeom prst="ellipse">
            <a:avLst/>
          </a:prstGeom>
          <a:noFill/>
          <a:ln w="12700" cap="flat" cmpd="sng" algn="ctr">
            <a:solidFill>
              <a:schemeClr val="bg1">
                <a:lumMod val="75000"/>
              </a:schemeClr>
            </a:solidFill>
            <a:prstDash val="dash"/>
          </a:ln>
          <a:effectLst/>
        </p:spPr>
        <p:txBody>
          <a:bodyPr lIns="68580" tIns="34290" rIns="68580" bIns="34290" anchor="ctr"/>
          <a:lstStyle/>
          <a:p>
            <a:pPr algn="ctr">
              <a:defRPr/>
            </a:pPr>
            <a:endParaRPr lang="zh-CN" altLang="en-US" kern="0" dirty="0">
              <a:solidFill>
                <a:sysClr val="window" lastClr="FFFFFF"/>
              </a:solidFill>
              <a:latin typeface="Calibri"/>
              <a:ea typeface="微软雅黑" pitchFamily="34" charset="-122"/>
            </a:endParaRPr>
          </a:p>
        </p:txBody>
      </p:sp>
      <p:cxnSp>
        <p:nvCxnSpPr>
          <p:cNvPr id="25" name="直接连接符 24"/>
          <p:cNvCxnSpPr>
            <a:cxnSpLocks noChangeShapeType="1"/>
          </p:cNvCxnSpPr>
          <p:nvPr/>
        </p:nvCxnSpPr>
        <p:spPr bwMode="auto">
          <a:xfrm>
            <a:off x="3113889" y="2177821"/>
            <a:ext cx="428681" cy="201215"/>
          </a:xfrm>
          <a:prstGeom prst="line">
            <a:avLst/>
          </a:prstGeom>
          <a:noFill/>
          <a:ln w="19050" algn="ctr">
            <a:solidFill>
              <a:srgbClr val="0070C0"/>
            </a:solidFill>
            <a:round/>
            <a:headEnd type="none" w="med" len="med"/>
            <a:tailEnd type="triangle" w="med" len="med"/>
          </a:ln>
        </p:spPr>
      </p:cxnSp>
      <p:cxnSp>
        <p:nvCxnSpPr>
          <p:cNvPr id="26" name="直接连接符 25"/>
          <p:cNvCxnSpPr>
            <a:cxnSpLocks noChangeShapeType="1"/>
          </p:cNvCxnSpPr>
          <p:nvPr/>
        </p:nvCxnSpPr>
        <p:spPr bwMode="auto">
          <a:xfrm>
            <a:off x="2885260" y="2795755"/>
            <a:ext cx="442970" cy="0"/>
          </a:xfrm>
          <a:prstGeom prst="line">
            <a:avLst/>
          </a:prstGeom>
          <a:noFill/>
          <a:ln w="19050" algn="ctr">
            <a:solidFill>
              <a:srgbClr val="0070C0"/>
            </a:solidFill>
            <a:round/>
            <a:headEnd type="none" w="med" len="med"/>
            <a:tailEnd type="triangle" w="med" len="med"/>
          </a:ln>
        </p:spPr>
      </p:cxnSp>
      <p:cxnSp>
        <p:nvCxnSpPr>
          <p:cNvPr id="43" name="直接连接符 42"/>
          <p:cNvCxnSpPr>
            <a:cxnSpLocks noChangeShapeType="1"/>
          </p:cNvCxnSpPr>
          <p:nvPr/>
        </p:nvCxnSpPr>
        <p:spPr bwMode="auto">
          <a:xfrm flipV="1">
            <a:off x="3113889" y="3195805"/>
            <a:ext cx="442970" cy="234554"/>
          </a:xfrm>
          <a:prstGeom prst="line">
            <a:avLst/>
          </a:prstGeom>
          <a:noFill/>
          <a:ln w="19050" algn="ctr">
            <a:solidFill>
              <a:srgbClr val="0070C0"/>
            </a:solidFill>
            <a:round/>
            <a:headEnd type="none" w="med" len="med"/>
            <a:tailEnd type="triangle" w="med" len="med"/>
          </a:ln>
        </p:spPr>
      </p:cxnSp>
      <p:cxnSp>
        <p:nvCxnSpPr>
          <p:cNvPr id="44" name="直接连接符 43"/>
          <p:cNvCxnSpPr>
            <a:cxnSpLocks noChangeShapeType="1"/>
          </p:cNvCxnSpPr>
          <p:nvPr/>
        </p:nvCxnSpPr>
        <p:spPr bwMode="auto">
          <a:xfrm flipH="1" flipV="1">
            <a:off x="5613337" y="3186280"/>
            <a:ext cx="442970" cy="234554"/>
          </a:xfrm>
          <a:prstGeom prst="line">
            <a:avLst/>
          </a:prstGeom>
          <a:noFill/>
          <a:ln w="19050" algn="ctr">
            <a:solidFill>
              <a:srgbClr val="0070C0"/>
            </a:solidFill>
            <a:round/>
            <a:headEnd type="none" w="med" len="med"/>
            <a:tailEnd type="triangle" w="med" len="med"/>
          </a:ln>
        </p:spPr>
      </p:cxnSp>
      <p:cxnSp>
        <p:nvCxnSpPr>
          <p:cNvPr id="45" name="直接连接符 44"/>
          <p:cNvCxnSpPr>
            <a:cxnSpLocks noChangeShapeType="1"/>
          </p:cNvCxnSpPr>
          <p:nvPr/>
        </p:nvCxnSpPr>
        <p:spPr bwMode="auto">
          <a:xfrm flipH="1">
            <a:off x="5834822" y="2793374"/>
            <a:ext cx="442970" cy="0"/>
          </a:xfrm>
          <a:prstGeom prst="line">
            <a:avLst/>
          </a:prstGeom>
          <a:noFill/>
          <a:ln w="19050" algn="ctr">
            <a:solidFill>
              <a:srgbClr val="0070C0"/>
            </a:solidFill>
            <a:round/>
            <a:headEnd type="none" w="med" len="med"/>
            <a:tailEnd type="triangle" w="med" len="med"/>
          </a:ln>
        </p:spPr>
      </p:cxnSp>
      <p:cxnSp>
        <p:nvCxnSpPr>
          <p:cNvPr id="46" name="直接连接符 45"/>
          <p:cNvCxnSpPr>
            <a:cxnSpLocks noChangeShapeType="1"/>
          </p:cNvCxnSpPr>
          <p:nvPr/>
        </p:nvCxnSpPr>
        <p:spPr bwMode="auto">
          <a:xfrm flipH="1">
            <a:off x="5627626" y="2177821"/>
            <a:ext cx="428681" cy="201215"/>
          </a:xfrm>
          <a:prstGeom prst="line">
            <a:avLst/>
          </a:prstGeom>
          <a:noFill/>
          <a:ln w="19050" algn="ctr">
            <a:solidFill>
              <a:srgbClr val="0070C0"/>
            </a:solidFill>
            <a:round/>
            <a:headEnd type="none" w="med" len="med"/>
            <a:tailEnd type="triangle" w="med" len="med"/>
          </a:ln>
        </p:spPr>
      </p:cxnSp>
      <p:sp>
        <p:nvSpPr>
          <p:cNvPr id="47" name="Oval 19"/>
          <p:cNvSpPr>
            <a:spLocks noChangeArrowheads="1"/>
          </p:cNvSpPr>
          <p:nvPr/>
        </p:nvSpPr>
        <p:spPr bwMode="auto">
          <a:xfrm>
            <a:off x="2375606" y="1546232"/>
            <a:ext cx="744238" cy="744140"/>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zh-CN" altLang="en-US" sz="1100" dirty="0" smtClean="0">
                <a:solidFill>
                  <a:schemeClr val="tx1">
                    <a:lumMod val="65000"/>
                    <a:lumOff val="35000"/>
                  </a:schemeClr>
                </a:solidFill>
                <a:latin typeface="微软雅黑" pitchFamily="34" charset="-122"/>
                <a:ea typeface="微软雅黑" pitchFamily="34" charset="-122"/>
              </a:rPr>
              <a:t>添加文本</a:t>
            </a:r>
            <a:endParaRPr lang="zh-CN" altLang="en-US" sz="1100" dirty="0">
              <a:solidFill>
                <a:schemeClr val="tx1">
                  <a:lumMod val="65000"/>
                  <a:lumOff val="35000"/>
                </a:schemeClr>
              </a:solidFill>
              <a:latin typeface="微软雅黑" pitchFamily="34" charset="-122"/>
              <a:ea typeface="微软雅黑" pitchFamily="34" charset="-122"/>
            </a:endParaRPr>
          </a:p>
        </p:txBody>
      </p:sp>
      <p:sp>
        <p:nvSpPr>
          <p:cNvPr id="48" name="Oval 19"/>
          <p:cNvSpPr>
            <a:spLocks noChangeArrowheads="1"/>
          </p:cNvSpPr>
          <p:nvPr/>
        </p:nvSpPr>
        <p:spPr bwMode="auto">
          <a:xfrm>
            <a:off x="5984265" y="1545636"/>
            <a:ext cx="744237" cy="745331"/>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zh-CN" altLang="en-US" sz="1100" dirty="0">
                <a:solidFill>
                  <a:schemeClr val="tx1">
                    <a:lumMod val="65000"/>
                    <a:lumOff val="35000"/>
                  </a:schemeClr>
                </a:solidFill>
                <a:latin typeface="微软雅黑" pitchFamily="34" charset="-122"/>
                <a:ea typeface="微软雅黑" pitchFamily="34" charset="-122"/>
              </a:rPr>
              <a:t>添加文本</a:t>
            </a:r>
          </a:p>
        </p:txBody>
      </p:sp>
      <p:sp>
        <p:nvSpPr>
          <p:cNvPr id="49" name="Oval 19"/>
          <p:cNvSpPr>
            <a:spLocks noChangeArrowheads="1"/>
          </p:cNvSpPr>
          <p:nvPr/>
        </p:nvSpPr>
        <p:spPr bwMode="auto">
          <a:xfrm>
            <a:off x="6356384" y="2436187"/>
            <a:ext cx="745428" cy="745331"/>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zh-CN" altLang="en-US" sz="1100" dirty="0">
                <a:solidFill>
                  <a:schemeClr val="tx1">
                    <a:lumMod val="65000"/>
                    <a:lumOff val="35000"/>
                  </a:schemeClr>
                </a:solidFill>
                <a:latin typeface="微软雅黑" pitchFamily="34" charset="-122"/>
                <a:ea typeface="微软雅黑" pitchFamily="34" charset="-122"/>
              </a:rPr>
              <a:t>添加文本</a:t>
            </a:r>
          </a:p>
        </p:txBody>
      </p:sp>
      <p:sp>
        <p:nvSpPr>
          <p:cNvPr id="50" name="Oval 19"/>
          <p:cNvSpPr>
            <a:spLocks noChangeArrowheads="1"/>
          </p:cNvSpPr>
          <p:nvPr/>
        </p:nvSpPr>
        <p:spPr bwMode="auto">
          <a:xfrm>
            <a:off x="6055116" y="3302962"/>
            <a:ext cx="745428" cy="745331"/>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zh-CN" altLang="en-US" sz="1100" dirty="0">
                <a:solidFill>
                  <a:schemeClr val="tx1">
                    <a:lumMod val="65000"/>
                    <a:lumOff val="35000"/>
                  </a:schemeClr>
                </a:solidFill>
                <a:latin typeface="微软雅黑" pitchFamily="34" charset="-122"/>
                <a:ea typeface="微软雅黑" pitchFamily="34" charset="-122"/>
              </a:rPr>
              <a:t>添加文本</a:t>
            </a:r>
          </a:p>
        </p:txBody>
      </p:sp>
      <p:sp>
        <p:nvSpPr>
          <p:cNvPr id="51" name="Oval 19"/>
          <p:cNvSpPr>
            <a:spLocks noChangeArrowheads="1"/>
          </p:cNvSpPr>
          <p:nvPr/>
        </p:nvSpPr>
        <p:spPr bwMode="auto">
          <a:xfrm>
            <a:off x="2042188" y="2436187"/>
            <a:ext cx="745428" cy="745331"/>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zh-CN" altLang="en-US" sz="1100" dirty="0">
                <a:solidFill>
                  <a:schemeClr val="tx1">
                    <a:lumMod val="65000"/>
                    <a:lumOff val="35000"/>
                  </a:schemeClr>
                </a:solidFill>
                <a:latin typeface="微软雅黑" pitchFamily="34" charset="-122"/>
                <a:ea typeface="微软雅黑" pitchFamily="34" charset="-122"/>
              </a:rPr>
              <a:t>添加文本</a:t>
            </a:r>
          </a:p>
        </p:txBody>
      </p:sp>
      <p:sp>
        <p:nvSpPr>
          <p:cNvPr id="52" name="Oval 19"/>
          <p:cNvSpPr>
            <a:spLocks noChangeArrowheads="1"/>
          </p:cNvSpPr>
          <p:nvPr/>
        </p:nvSpPr>
        <p:spPr bwMode="auto">
          <a:xfrm>
            <a:off x="2347028" y="3302962"/>
            <a:ext cx="745428" cy="745331"/>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zh-CN" altLang="en-US" sz="1100" dirty="0">
                <a:solidFill>
                  <a:schemeClr val="tx1">
                    <a:lumMod val="65000"/>
                    <a:lumOff val="35000"/>
                  </a:schemeClr>
                </a:solidFill>
                <a:latin typeface="微软雅黑" pitchFamily="34" charset="-122"/>
                <a:ea typeface="微软雅黑" pitchFamily="34" charset="-122"/>
              </a:rPr>
              <a:t>添加文本</a:t>
            </a:r>
          </a:p>
        </p:txBody>
      </p:sp>
      <p:sp>
        <p:nvSpPr>
          <p:cNvPr id="53" name="TextBox 52"/>
          <p:cNvSpPr txBox="1"/>
          <p:nvPr/>
        </p:nvSpPr>
        <p:spPr>
          <a:xfrm>
            <a:off x="747012" y="1596749"/>
            <a:ext cx="1609263" cy="548324"/>
          </a:xfrm>
          <a:prstGeom prst="rect">
            <a:avLst/>
          </a:prstGeom>
          <a:noFill/>
        </p:spPr>
        <p:txBody>
          <a:bodyPr wrap="square" lIns="68580" tIns="34290" rIns="68580" bIns="34290" rtlCol="0">
            <a:spAutoFit/>
          </a:bodyPr>
          <a:lstStyle/>
          <a:p>
            <a:pP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54" name="TextBox 53"/>
          <p:cNvSpPr txBox="1"/>
          <p:nvPr/>
        </p:nvSpPr>
        <p:spPr>
          <a:xfrm>
            <a:off x="6785344" y="1596749"/>
            <a:ext cx="1609263" cy="548324"/>
          </a:xfrm>
          <a:prstGeom prst="rect">
            <a:avLst/>
          </a:prstGeom>
          <a:noFill/>
        </p:spPr>
        <p:txBody>
          <a:bodyPr wrap="square" lIns="68580" tIns="34290" rIns="68580" bIns="34290" rtlCol="0">
            <a:spAutoFit/>
          </a:bodyPr>
          <a:lstStyle/>
          <a:p>
            <a:pP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55" name="TextBox 54"/>
          <p:cNvSpPr txBox="1"/>
          <p:nvPr/>
        </p:nvSpPr>
        <p:spPr>
          <a:xfrm>
            <a:off x="422934" y="2501503"/>
            <a:ext cx="1609263" cy="548324"/>
          </a:xfrm>
          <a:prstGeom prst="rect">
            <a:avLst/>
          </a:prstGeom>
          <a:noFill/>
        </p:spPr>
        <p:txBody>
          <a:bodyPr wrap="square" lIns="68580" tIns="34290" rIns="68580" bIns="34290" rtlCol="0">
            <a:spAutoFit/>
          </a:bodyPr>
          <a:lstStyle/>
          <a:p>
            <a:pP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56" name="TextBox 55"/>
          <p:cNvSpPr txBox="1"/>
          <p:nvPr/>
        </p:nvSpPr>
        <p:spPr>
          <a:xfrm>
            <a:off x="7135946" y="2519212"/>
            <a:ext cx="1609263" cy="548324"/>
          </a:xfrm>
          <a:prstGeom prst="rect">
            <a:avLst/>
          </a:prstGeom>
          <a:noFill/>
        </p:spPr>
        <p:txBody>
          <a:bodyPr wrap="square" lIns="68580" tIns="34290" rIns="68580" bIns="34290" rtlCol="0">
            <a:spAutoFit/>
          </a:bodyPr>
          <a:lstStyle/>
          <a:p>
            <a:pP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57" name="TextBox 56"/>
          <p:cNvSpPr txBox="1"/>
          <p:nvPr/>
        </p:nvSpPr>
        <p:spPr>
          <a:xfrm>
            <a:off x="6850485" y="3403846"/>
            <a:ext cx="1609263" cy="548324"/>
          </a:xfrm>
          <a:prstGeom prst="rect">
            <a:avLst/>
          </a:prstGeom>
          <a:noFill/>
        </p:spPr>
        <p:txBody>
          <a:bodyPr wrap="square" lIns="68580" tIns="34290" rIns="68580" bIns="34290" rtlCol="0">
            <a:spAutoFit/>
          </a:bodyPr>
          <a:lstStyle/>
          <a:p>
            <a:pP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a:t>
            </a:r>
          </a:p>
        </p:txBody>
      </p:sp>
      <p:sp>
        <p:nvSpPr>
          <p:cNvPr id="58" name="TextBox 57"/>
          <p:cNvSpPr txBox="1"/>
          <p:nvPr/>
        </p:nvSpPr>
        <p:spPr>
          <a:xfrm>
            <a:off x="694450" y="3399083"/>
            <a:ext cx="1609263" cy="548324"/>
          </a:xfrm>
          <a:prstGeom prst="rect">
            <a:avLst/>
          </a:prstGeom>
          <a:noFill/>
        </p:spPr>
        <p:txBody>
          <a:bodyPr wrap="square" lIns="68580" tIns="34290" rIns="68580" bIns="34290" rtlCol="0">
            <a:spAutoFit/>
          </a:bodyPr>
          <a:lstStyle/>
          <a:p>
            <a:pP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a:t>
            </a:r>
          </a:p>
        </p:txBody>
      </p:sp>
      <p:grpSp>
        <p:nvGrpSpPr>
          <p:cNvPr id="59" name="组合 58"/>
          <p:cNvGrpSpPr/>
          <p:nvPr/>
        </p:nvGrpSpPr>
        <p:grpSpPr>
          <a:xfrm>
            <a:off x="3787712" y="2032209"/>
            <a:ext cx="1526896" cy="1527092"/>
            <a:chOff x="5049626" y="2709612"/>
            <a:chExt cx="2035596" cy="2036122"/>
          </a:xfrm>
        </p:grpSpPr>
        <p:sp>
          <p:nvSpPr>
            <p:cNvPr id="60" name="椭圆 59"/>
            <p:cNvSpPr/>
            <p:nvPr/>
          </p:nvSpPr>
          <p:spPr>
            <a:xfrm>
              <a:off x="5049626" y="2709612"/>
              <a:ext cx="2035596" cy="2036122"/>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zh-CN" altLang="en-US" sz="1500" dirty="0">
                  <a:solidFill>
                    <a:schemeClr val="tx1">
                      <a:lumMod val="75000"/>
                      <a:lumOff val="25000"/>
                    </a:schemeClr>
                  </a:solidFill>
                  <a:latin typeface="微软雅黑" pitchFamily="34" charset="-122"/>
                  <a:ea typeface="微软雅黑" pitchFamily="34" charset="-122"/>
                </a:rPr>
                <a:t>添加标题</a:t>
              </a:r>
            </a:p>
          </p:txBody>
        </p:sp>
        <p:sp>
          <p:nvSpPr>
            <p:cNvPr id="61" name="同心圆 60"/>
            <p:cNvSpPr/>
            <p:nvPr/>
          </p:nvSpPr>
          <p:spPr>
            <a:xfrm>
              <a:off x="5175546" y="2835796"/>
              <a:ext cx="1783756" cy="1783754"/>
            </a:xfrm>
            <a:prstGeom prst="donut">
              <a:avLst>
                <a:gd name="adj" fmla="val 9002"/>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2837495353"/>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59"/>
                                        </p:tgtEl>
                                        <p:attrNameLst>
                                          <p:attrName>style.visibility</p:attrName>
                                        </p:attrNameLst>
                                      </p:cBhvr>
                                      <p:to>
                                        <p:strVal val="visible"/>
                                      </p:to>
                                    </p:set>
                                    <p:anim calcmode="lin" valueType="num">
                                      <p:cBhvr>
                                        <p:cTn id="13" dur="500" fill="hold"/>
                                        <p:tgtEl>
                                          <p:spTgt spid="59"/>
                                        </p:tgtEl>
                                        <p:attrNameLst>
                                          <p:attrName>ppt_w</p:attrName>
                                        </p:attrNameLst>
                                      </p:cBhvr>
                                      <p:tavLst>
                                        <p:tav tm="0">
                                          <p:val>
                                            <p:fltVal val="0"/>
                                          </p:val>
                                        </p:tav>
                                        <p:tav tm="100000">
                                          <p:val>
                                            <p:strVal val="#ppt_w"/>
                                          </p:val>
                                        </p:tav>
                                      </p:tavLst>
                                    </p:anim>
                                    <p:anim calcmode="lin" valueType="num">
                                      <p:cBhvr>
                                        <p:cTn id="14" dur="500" fill="hold"/>
                                        <p:tgtEl>
                                          <p:spTgt spid="59"/>
                                        </p:tgtEl>
                                        <p:attrNameLst>
                                          <p:attrName>ppt_h</p:attrName>
                                        </p:attrNameLst>
                                      </p:cBhvr>
                                      <p:tavLst>
                                        <p:tav tm="0">
                                          <p:val>
                                            <p:fltVal val="0"/>
                                          </p:val>
                                        </p:tav>
                                        <p:tav tm="100000">
                                          <p:val>
                                            <p:strVal val="#ppt_h"/>
                                          </p:val>
                                        </p:tav>
                                      </p:tavLst>
                                    </p:anim>
                                    <p:animEffect transition="in" filter="fade">
                                      <p:cBhvr>
                                        <p:cTn id="15" dur="500"/>
                                        <p:tgtEl>
                                          <p:spTgt spid="59"/>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ipe(left)">
                                      <p:cBhvr>
                                        <p:cTn id="19" dur="500"/>
                                        <p:tgtEl>
                                          <p:spTgt spid="24"/>
                                        </p:tgtEl>
                                      </p:cBhvr>
                                    </p:animEffect>
                                  </p:childTnLst>
                                </p:cTn>
                              </p:par>
                              <p:par>
                                <p:cTn id="20" presetID="22" presetClass="entr" presetSubtype="2"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right)">
                                      <p:cBhvr>
                                        <p:cTn id="22" dur="500"/>
                                        <p:tgtEl>
                                          <p:spTgt spid="23"/>
                                        </p:tgtEl>
                                      </p:cBhvr>
                                    </p:animEffect>
                                  </p:childTnLst>
                                </p:cTn>
                              </p:par>
                            </p:childTnLst>
                          </p:cTn>
                        </p:par>
                        <p:par>
                          <p:cTn id="23" fill="hold">
                            <p:stCondLst>
                              <p:cond delay="1500"/>
                            </p:stCondLst>
                            <p:childTnLst>
                              <p:par>
                                <p:cTn id="24" presetID="22" presetClass="entr" presetSubtype="2"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wipe(right)">
                                      <p:cBhvr>
                                        <p:cTn id="26" dur="500"/>
                                        <p:tgtEl>
                                          <p:spTgt spid="21"/>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wipe(left)">
                                      <p:cBhvr>
                                        <p:cTn id="29" dur="500"/>
                                        <p:tgtEl>
                                          <p:spTgt spid="22"/>
                                        </p:tgtEl>
                                      </p:cBhvr>
                                    </p:animEffect>
                                  </p:childTnLst>
                                </p:cTn>
                              </p:par>
                            </p:childTnLst>
                          </p:cTn>
                        </p:par>
                        <p:par>
                          <p:cTn id="30" fill="hold">
                            <p:stCondLst>
                              <p:cond delay="2000"/>
                            </p:stCondLst>
                            <p:childTnLst>
                              <p:par>
                                <p:cTn id="31" presetID="52" presetClass="entr" presetSubtype="0"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Scale>
                                      <p:cBhvr>
                                        <p:cTn id="33" dur="1000" decel="50000" fill="hold">
                                          <p:stCondLst>
                                            <p:cond delay="0"/>
                                          </p:stCondLst>
                                        </p:cTn>
                                        <p:tgtEl>
                                          <p:spTgt spid="4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4" dur="1000" decel="50000" fill="hold">
                                          <p:stCondLst>
                                            <p:cond delay="0"/>
                                          </p:stCondLst>
                                        </p:cTn>
                                        <p:tgtEl>
                                          <p:spTgt spid="47"/>
                                        </p:tgtEl>
                                        <p:attrNameLst>
                                          <p:attrName>ppt_x</p:attrName>
                                          <p:attrName>ppt_y</p:attrName>
                                        </p:attrNameLst>
                                      </p:cBhvr>
                                    </p:animMotion>
                                    <p:animEffect transition="in" filter="fade">
                                      <p:cBhvr>
                                        <p:cTn id="35" dur="1000"/>
                                        <p:tgtEl>
                                          <p:spTgt spid="47"/>
                                        </p:tgtEl>
                                      </p:cBhvr>
                                    </p:animEffect>
                                  </p:childTnLst>
                                </p:cTn>
                              </p:par>
                              <p:par>
                                <p:cTn id="36" presetID="52" presetClass="entr" presetSubtype="0" fill="hold" grpId="0" nodeType="withEffect">
                                  <p:stCondLst>
                                    <p:cond delay="200"/>
                                  </p:stCondLst>
                                  <p:childTnLst>
                                    <p:set>
                                      <p:cBhvr>
                                        <p:cTn id="37" dur="1" fill="hold">
                                          <p:stCondLst>
                                            <p:cond delay="0"/>
                                          </p:stCondLst>
                                        </p:cTn>
                                        <p:tgtEl>
                                          <p:spTgt spid="48"/>
                                        </p:tgtEl>
                                        <p:attrNameLst>
                                          <p:attrName>style.visibility</p:attrName>
                                        </p:attrNameLst>
                                      </p:cBhvr>
                                      <p:to>
                                        <p:strVal val="visible"/>
                                      </p:to>
                                    </p:set>
                                    <p:animScale>
                                      <p:cBhvr>
                                        <p:cTn id="38" dur="1000" decel="50000" fill="hold">
                                          <p:stCondLst>
                                            <p:cond delay="0"/>
                                          </p:stCondLst>
                                        </p:cTn>
                                        <p:tgtEl>
                                          <p:spTgt spid="4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9" dur="1000" decel="50000" fill="hold">
                                          <p:stCondLst>
                                            <p:cond delay="0"/>
                                          </p:stCondLst>
                                        </p:cTn>
                                        <p:tgtEl>
                                          <p:spTgt spid="48"/>
                                        </p:tgtEl>
                                        <p:attrNameLst>
                                          <p:attrName>ppt_x</p:attrName>
                                          <p:attrName>ppt_y</p:attrName>
                                        </p:attrNameLst>
                                      </p:cBhvr>
                                    </p:animMotion>
                                    <p:animEffect transition="in" filter="fade">
                                      <p:cBhvr>
                                        <p:cTn id="40" dur="1000"/>
                                        <p:tgtEl>
                                          <p:spTgt spid="48"/>
                                        </p:tgtEl>
                                      </p:cBhvr>
                                    </p:animEffect>
                                  </p:childTnLst>
                                </p:cTn>
                              </p:par>
                              <p:par>
                                <p:cTn id="41" presetID="52" presetClass="entr" presetSubtype="0" fill="hold" grpId="0" nodeType="withEffect">
                                  <p:stCondLst>
                                    <p:cond delay="400"/>
                                  </p:stCondLst>
                                  <p:childTnLst>
                                    <p:set>
                                      <p:cBhvr>
                                        <p:cTn id="42" dur="1" fill="hold">
                                          <p:stCondLst>
                                            <p:cond delay="0"/>
                                          </p:stCondLst>
                                        </p:cTn>
                                        <p:tgtEl>
                                          <p:spTgt spid="51"/>
                                        </p:tgtEl>
                                        <p:attrNameLst>
                                          <p:attrName>style.visibility</p:attrName>
                                        </p:attrNameLst>
                                      </p:cBhvr>
                                      <p:to>
                                        <p:strVal val="visible"/>
                                      </p:to>
                                    </p:set>
                                    <p:animScale>
                                      <p:cBhvr>
                                        <p:cTn id="43" dur="1000" decel="50000" fill="hold">
                                          <p:stCondLst>
                                            <p:cond delay="0"/>
                                          </p:stCondLst>
                                        </p:cTn>
                                        <p:tgtEl>
                                          <p:spTgt spid="5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4" dur="1000" decel="50000" fill="hold">
                                          <p:stCondLst>
                                            <p:cond delay="0"/>
                                          </p:stCondLst>
                                        </p:cTn>
                                        <p:tgtEl>
                                          <p:spTgt spid="51"/>
                                        </p:tgtEl>
                                        <p:attrNameLst>
                                          <p:attrName>ppt_x</p:attrName>
                                          <p:attrName>ppt_y</p:attrName>
                                        </p:attrNameLst>
                                      </p:cBhvr>
                                    </p:animMotion>
                                    <p:animEffect transition="in" filter="fade">
                                      <p:cBhvr>
                                        <p:cTn id="45" dur="1000"/>
                                        <p:tgtEl>
                                          <p:spTgt spid="51"/>
                                        </p:tgtEl>
                                      </p:cBhvr>
                                    </p:animEffect>
                                  </p:childTnLst>
                                </p:cTn>
                              </p:par>
                              <p:par>
                                <p:cTn id="46" presetID="52" presetClass="entr" presetSubtype="0" fill="hold" grpId="0" nodeType="withEffect">
                                  <p:stCondLst>
                                    <p:cond delay="600"/>
                                  </p:stCondLst>
                                  <p:childTnLst>
                                    <p:set>
                                      <p:cBhvr>
                                        <p:cTn id="47" dur="1" fill="hold">
                                          <p:stCondLst>
                                            <p:cond delay="0"/>
                                          </p:stCondLst>
                                        </p:cTn>
                                        <p:tgtEl>
                                          <p:spTgt spid="49"/>
                                        </p:tgtEl>
                                        <p:attrNameLst>
                                          <p:attrName>style.visibility</p:attrName>
                                        </p:attrNameLst>
                                      </p:cBhvr>
                                      <p:to>
                                        <p:strVal val="visible"/>
                                      </p:to>
                                    </p:set>
                                    <p:animScale>
                                      <p:cBhvr>
                                        <p:cTn id="48" dur="1000" decel="50000" fill="hold">
                                          <p:stCondLst>
                                            <p:cond delay="0"/>
                                          </p:stCondLst>
                                        </p:cTn>
                                        <p:tgtEl>
                                          <p:spTgt spid="4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9" dur="1000" decel="50000" fill="hold">
                                          <p:stCondLst>
                                            <p:cond delay="0"/>
                                          </p:stCondLst>
                                        </p:cTn>
                                        <p:tgtEl>
                                          <p:spTgt spid="49"/>
                                        </p:tgtEl>
                                        <p:attrNameLst>
                                          <p:attrName>ppt_x</p:attrName>
                                          <p:attrName>ppt_y</p:attrName>
                                        </p:attrNameLst>
                                      </p:cBhvr>
                                    </p:animMotion>
                                    <p:animEffect transition="in" filter="fade">
                                      <p:cBhvr>
                                        <p:cTn id="50" dur="1000"/>
                                        <p:tgtEl>
                                          <p:spTgt spid="49"/>
                                        </p:tgtEl>
                                      </p:cBhvr>
                                    </p:animEffect>
                                  </p:childTnLst>
                                </p:cTn>
                              </p:par>
                              <p:par>
                                <p:cTn id="51" presetID="52" presetClass="entr" presetSubtype="0" fill="hold" grpId="0" nodeType="withEffect">
                                  <p:stCondLst>
                                    <p:cond delay="800"/>
                                  </p:stCondLst>
                                  <p:childTnLst>
                                    <p:set>
                                      <p:cBhvr>
                                        <p:cTn id="52" dur="1" fill="hold">
                                          <p:stCondLst>
                                            <p:cond delay="0"/>
                                          </p:stCondLst>
                                        </p:cTn>
                                        <p:tgtEl>
                                          <p:spTgt spid="52"/>
                                        </p:tgtEl>
                                        <p:attrNameLst>
                                          <p:attrName>style.visibility</p:attrName>
                                        </p:attrNameLst>
                                      </p:cBhvr>
                                      <p:to>
                                        <p:strVal val="visible"/>
                                      </p:to>
                                    </p:set>
                                    <p:animScale>
                                      <p:cBhvr>
                                        <p:cTn id="53" dur="1000" decel="50000" fill="hold">
                                          <p:stCondLst>
                                            <p:cond delay="0"/>
                                          </p:stCondLst>
                                        </p:cTn>
                                        <p:tgtEl>
                                          <p:spTgt spid="5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4" dur="1000" decel="50000" fill="hold">
                                          <p:stCondLst>
                                            <p:cond delay="0"/>
                                          </p:stCondLst>
                                        </p:cTn>
                                        <p:tgtEl>
                                          <p:spTgt spid="52"/>
                                        </p:tgtEl>
                                        <p:attrNameLst>
                                          <p:attrName>ppt_x</p:attrName>
                                          <p:attrName>ppt_y</p:attrName>
                                        </p:attrNameLst>
                                      </p:cBhvr>
                                    </p:animMotion>
                                    <p:animEffect transition="in" filter="fade">
                                      <p:cBhvr>
                                        <p:cTn id="55" dur="1000"/>
                                        <p:tgtEl>
                                          <p:spTgt spid="52"/>
                                        </p:tgtEl>
                                      </p:cBhvr>
                                    </p:animEffect>
                                  </p:childTnLst>
                                </p:cTn>
                              </p:par>
                              <p:par>
                                <p:cTn id="56" presetID="52" presetClass="entr" presetSubtype="0" fill="hold" grpId="0" nodeType="withEffect">
                                  <p:stCondLst>
                                    <p:cond delay="1000"/>
                                  </p:stCondLst>
                                  <p:childTnLst>
                                    <p:set>
                                      <p:cBhvr>
                                        <p:cTn id="57" dur="1" fill="hold">
                                          <p:stCondLst>
                                            <p:cond delay="0"/>
                                          </p:stCondLst>
                                        </p:cTn>
                                        <p:tgtEl>
                                          <p:spTgt spid="50"/>
                                        </p:tgtEl>
                                        <p:attrNameLst>
                                          <p:attrName>style.visibility</p:attrName>
                                        </p:attrNameLst>
                                      </p:cBhvr>
                                      <p:to>
                                        <p:strVal val="visible"/>
                                      </p:to>
                                    </p:set>
                                    <p:animScale>
                                      <p:cBhvr>
                                        <p:cTn id="58" dur="1000" decel="50000" fill="hold">
                                          <p:stCondLst>
                                            <p:cond delay="0"/>
                                          </p:stCondLst>
                                        </p:cTn>
                                        <p:tgtEl>
                                          <p:spTgt spid="5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9" dur="1000" decel="50000" fill="hold">
                                          <p:stCondLst>
                                            <p:cond delay="0"/>
                                          </p:stCondLst>
                                        </p:cTn>
                                        <p:tgtEl>
                                          <p:spTgt spid="50"/>
                                        </p:tgtEl>
                                        <p:attrNameLst>
                                          <p:attrName>ppt_x</p:attrName>
                                          <p:attrName>ppt_y</p:attrName>
                                        </p:attrNameLst>
                                      </p:cBhvr>
                                    </p:animMotion>
                                    <p:animEffect transition="in" filter="fade">
                                      <p:cBhvr>
                                        <p:cTn id="60" dur="1000"/>
                                        <p:tgtEl>
                                          <p:spTgt spid="50"/>
                                        </p:tgtEl>
                                      </p:cBhvr>
                                    </p:animEffect>
                                  </p:childTnLst>
                                </p:cTn>
                              </p:par>
                            </p:childTnLst>
                          </p:cTn>
                        </p:par>
                        <p:par>
                          <p:cTn id="61" fill="hold">
                            <p:stCondLst>
                              <p:cond delay="4000"/>
                            </p:stCondLst>
                            <p:childTnLst>
                              <p:par>
                                <p:cTn id="62" presetID="12" presetClass="entr" presetSubtype="8" fill="hold" nodeType="afterEffect">
                                  <p:stCondLst>
                                    <p:cond delay="0"/>
                                  </p:stCondLst>
                                  <p:childTnLst>
                                    <p:set>
                                      <p:cBhvr>
                                        <p:cTn id="63" dur="1" fill="hold">
                                          <p:stCondLst>
                                            <p:cond delay="0"/>
                                          </p:stCondLst>
                                        </p:cTn>
                                        <p:tgtEl>
                                          <p:spTgt spid="25"/>
                                        </p:tgtEl>
                                        <p:attrNameLst>
                                          <p:attrName>style.visibility</p:attrName>
                                        </p:attrNameLst>
                                      </p:cBhvr>
                                      <p:to>
                                        <p:strVal val="visible"/>
                                      </p:to>
                                    </p:set>
                                    <p:anim calcmode="lin" valueType="num">
                                      <p:cBhvr additive="base">
                                        <p:cTn id="64" dur="500"/>
                                        <p:tgtEl>
                                          <p:spTgt spid="25"/>
                                        </p:tgtEl>
                                        <p:attrNameLst>
                                          <p:attrName>ppt_x</p:attrName>
                                        </p:attrNameLst>
                                      </p:cBhvr>
                                      <p:tavLst>
                                        <p:tav tm="0">
                                          <p:val>
                                            <p:strVal val="#ppt_x-#ppt_w*1.125000"/>
                                          </p:val>
                                        </p:tav>
                                        <p:tav tm="100000">
                                          <p:val>
                                            <p:strVal val="#ppt_x"/>
                                          </p:val>
                                        </p:tav>
                                      </p:tavLst>
                                    </p:anim>
                                    <p:animEffect transition="in" filter="wipe(right)">
                                      <p:cBhvr>
                                        <p:cTn id="65" dur="500"/>
                                        <p:tgtEl>
                                          <p:spTgt spid="25"/>
                                        </p:tgtEl>
                                      </p:cBhvr>
                                    </p:animEffect>
                                  </p:childTnLst>
                                </p:cTn>
                              </p:par>
                              <p:par>
                                <p:cTn id="66" presetID="12" presetClass="entr" presetSubtype="8" fill="hold" nodeType="withEffect">
                                  <p:stCondLst>
                                    <p:cond delay="0"/>
                                  </p:stCondLst>
                                  <p:childTnLst>
                                    <p:set>
                                      <p:cBhvr>
                                        <p:cTn id="67" dur="1" fill="hold">
                                          <p:stCondLst>
                                            <p:cond delay="0"/>
                                          </p:stCondLst>
                                        </p:cTn>
                                        <p:tgtEl>
                                          <p:spTgt spid="26"/>
                                        </p:tgtEl>
                                        <p:attrNameLst>
                                          <p:attrName>style.visibility</p:attrName>
                                        </p:attrNameLst>
                                      </p:cBhvr>
                                      <p:to>
                                        <p:strVal val="visible"/>
                                      </p:to>
                                    </p:set>
                                    <p:anim calcmode="lin" valueType="num">
                                      <p:cBhvr additive="base">
                                        <p:cTn id="68" dur="500"/>
                                        <p:tgtEl>
                                          <p:spTgt spid="26"/>
                                        </p:tgtEl>
                                        <p:attrNameLst>
                                          <p:attrName>ppt_x</p:attrName>
                                        </p:attrNameLst>
                                      </p:cBhvr>
                                      <p:tavLst>
                                        <p:tav tm="0">
                                          <p:val>
                                            <p:strVal val="#ppt_x-#ppt_w*1.125000"/>
                                          </p:val>
                                        </p:tav>
                                        <p:tav tm="100000">
                                          <p:val>
                                            <p:strVal val="#ppt_x"/>
                                          </p:val>
                                        </p:tav>
                                      </p:tavLst>
                                    </p:anim>
                                    <p:animEffect transition="in" filter="wipe(right)">
                                      <p:cBhvr>
                                        <p:cTn id="69" dur="500"/>
                                        <p:tgtEl>
                                          <p:spTgt spid="26"/>
                                        </p:tgtEl>
                                      </p:cBhvr>
                                    </p:animEffect>
                                  </p:childTnLst>
                                </p:cTn>
                              </p:par>
                              <p:par>
                                <p:cTn id="70" presetID="12" presetClass="entr" presetSubtype="8" fill="hold" nodeType="withEffect">
                                  <p:stCondLst>
                                    <p:cond delay="0"/>
                                  </p:stCondLst>
                                  <p:childTnLst>
                                    <p:set>
                                      <p:cBhvr>
                                        <p:cTn id="71" dur="1" fill="hold">
                                          <p:stCondLst>
                                            <p:cond delay="0"/>
                                          </p:stCondLst>
                                        </p:cTn>
                                        <p:tgtEl>
                                          <p:spTgt spid="43"/>
                                        </p:tgtEl>
                                        <p:attrNameLst>
                                          <p:attrName>style.visibility</p:attrName>
                                        </p:attrNameLst>
                                      </p:cBhvr>
                                      <p:to>
                                        <p:strVal val="visible"/>
                                      </p:to>
                                    </p:set>
                                    <p:anim calcmode="lin" valueType="num">
                                      <p:cBhvr additive="base">
                                        <p:cTn id="72" dur="500"/>
                                        <p:tgtEl>
                                          <p:spTgt spid="43"/>
                                        </p:tgtEl>
                                        <p:attrNameLst>
                                          <p:attrName>ppt_x</p:attrName>
                                        </p:attrNameLst>
                                      </p:cBhvr>
                                      <p:tavLst>
                                        <p:tav tm="0">
                                          <p:val>
                                            <p:strVal val="#ppt_x-#ppt_w*1.125000"/>
                                          </p:val>
                                        </p:tav>
                                        <p:tav tm="100000">
                                          <p:val>
                                            <p:strVal val="#ppt_x"/>
                                          </p:val>
                                        </p:tav>
                                      </p:tavLst>
                                    </p:anim>
                                    <p:animEffect transition="in" filter="wipe(right)">
                                      <p:cBhvr>
                                        <p:cTn id="73" dur="500"/>
                                        <p:tgtEl>
                                          <p:spTgt spid="43"/>
                                        </p:tgtEl>
                                      </p:cBhvr>
                                    </p:animEffect>
                                  </p:childTnLst>
                                </p:cTn>
                              </p:par>
                              <p:par>
                                <p:cTn id="74" presetID="12" presetClass="entr" presetSubtype="2" fill="hold" nodeType="withEffect">
                                  <p:stCondLst>
                                    <p:cond delay="0"/>
                                  </p:stCondLst>
                                  <p:childTnLst>
                                    <p:set>
                                      <p:cBhvr>
                                        <p:cTn id="75" dur="1" fill="hold">
                                          <p:stCondLst>
                                            <p:cond delay="0"/>
                                          </p:stCondLst>
                                        </p:cTn>
                                        <p:tgtEl>
                                          <p:spTgt spid="46"/>
                                        </p:tgtEl>
                                        <p:attrNameLst>
                                          <p:attrName>style.visibility</p:attrName>
                                        </p:attrNameLst>
                                      </p:cBhvr>
                                      <p:to>
                                        <p:strVal val="visible"/>
                                      </p:to>
                                    </p:set>
                                    <p:anim calcmode="lin" valueType="num">
                                      <p:cBhvr additive="base">
                                        <p:cTn id="76" dur="500"/>
                                        <p:tgtEl>
                                          <p:spTgt spid="46"/>
                                        </p:tgtEl>
                                        <p:attrNameLst>
                                          <p:attrName>ppt_x</p:attrName>
                                        </p:attrNameLst>
                                      </p:cBhvr>
                                      <p:tavLst>
                                        <p:tav tm="0">
                                          <p:val>
                                            <p:strVal val="#ppt_x+#ppt_w*1.125000"/>
                                          </p:val>
                                        </p:tav>
                                        <p:tav tm="100000">
                                          <p:val>
                                            <p:strVal val="#ppt_x"/>
                                          </p:val>
                                        </p:tav>
                                      </p:tavLst>
                                    </p:anim>
                                    <p:animEffect transition="in" filter="wipe(left)">
                                      <p:cBhvr>
                                        <p:cTn id="77" dur="500"/>
                                        <p:tgtEl>
                                          <p:spTgt spid="46"/>
                                        </p:tgtEl>
                                      </p:cBhvr>
                                    </p:animEffect>
                                  </p:childTnLst>
                                </p:cTn>
                              </p:par>
                              <p:par>
                                <p:cTn id="78" presetID="12" presetClass="entr" presetSubtype="2" fill="hold" nodeType="withEffect">
                                  <p:stCondLst>
                                    <p:cond delay="0"/>
                                  </p:stCondLst>
                                  <p:childTnLst>
                                    <p:set>
                                      <p:cBhvr>
                                        <p:cTn id="79" dur="1" fill="hold">
                                          <p:stCondLst>
                                            <p:cond delay="0"/>
                                          </p:stCondLst>
                                        </p:cTn>
                                        <p:tgtEl>
                                          <p:spTgt spid="45"/>
                                        </p:tgtEl>
                                        <p:attrNameLst>
                                          <p:attrName>style.visibility</p:attrName>
                                        </p:attrNameLst>
                                      </p:cBhvr>
                                      <p:to>
                                        <p:strVal val="visible"/>
                                      </p:to>
                                    </p:set>
                                    <p:anim calcmode="lin" valueType="num">
                                      <p:cBhvr additive="base">
                                        <p:cTn id="80" dur="500"/>
                                        <p:tgtEl>
                                          <p:spTgt spid="45"/>
                                        </p:tgtEl>
                                        <p:attrNameLst>
                                          <p:attrName>ppt_x</p:attrName>
                                        </p:attrNameLst>
                                      </p:cBhvr>
                                      <p:tavLst>
                                        <p:tav tm="0">
                                          <p:val>
                                            <p:strVal val="#ppt_x+#ppt_w*1.125000"/>
                                          </p:val>
                                        </p:tav>
                                        <p:tav tm="100000">
                                          <p:val>
                                            <p:strVal val="#ppt_x"/>
                                          </p:val>
                                        </p:tav>
                                      </p:tavLst>
                                    </p:anim>
                                    <p:animEffect transition="in" filter="wipe(left)">
                                      <p:cBhvr>
                                        <p:cTn id="81" dur="500"/>
                                        <p:tgtEl>
                                          <p:spTgt spid="45"/>
                                        </p:tgtEl>
                                      </p:cBhvr>
                                    </p:animEffect>
                                  </p:childTnLst>
                                </p:cTn>
                              </p:par>
                              <p:par>
                                <p:cTn id="82" presetID="12" presetClass="entr" presetSubtype="2" fill="hold" nodeType="withEffect">
                                  <p:stCondLst>
                                    <p:cond delay="0"/>
                                  </p:stCondLst>
                                  <p:childTnLst>
                                    <p:set>
                                      <p:cBhvr>
                                        <p:cTn id="83" dur="1" fill="hold">
                                          <p:stCondLst>
                                            <p:cond delay="0"/>
                                          </p:stCondLst>
                                        </p:cTn>
                                        <p:tgtEl>
                                          <p:spTgt spid="44"/>
                                        </p:tgtEl>
                                        <p:attrNameLst>
                                          <p:attrName>style.visibility</p:attrName>
                                        </p:attrNameLst>
                                      </p:cBhvr>
                                      <p:to>
                                        <p:strVal val="visible"/>
                                      </p:to>
                                    </p:set>
                                    <p:anim calcmode="lin" valueType="num">
                                      <p:cBhvr additive="base">
                                        <p:cTn id="84" dur="500"/>
                                        <p:tgtEl>
                                          <p:spTgt spid="44"/>
                                        </p:tgtEl>
                                        <p:attrNameLst>
                                          <p:attrName>ppt_x</p:attrName>
                                        </p:attrNameLst>
                                      </p:cBhvr>
                                      <p:tavLst>
                                        <p:tav tm="0">
                                          <p:val>
                                            <p:strVal val="#ppt_x+#ppt_w*1.125000"/>
                                          </p:val>
                                        </p:tav>
                                        <p:tav tm="100000">
                                          <p:val>
                                            <p:strVal val="#ppt_x"/>
                                          </p:val>
                                        </p:tav>
                                      </p:tavLst>
                                    </p:anim>
                                    <p:animEffect transition="in" filter="wipe(left)">
                                      <p:cBhvr>
                                        <p:cTn id="85" dur="500"/>
                                        <p:tgtEl>
                                          <p:spTgt spid="44"/>
                                        </p:tgtEl>
                                      </p:cBhvr>
                                    </p:animEffect>
                                  </p:childTnLst>
                                </p:cTn>
                              </p:par>
                            </p:childTnLst>
                          </p:cTn>
                        </p:par>
                        <p:par>
                          <p:cTn id="86" fill="hold">
                            <p:stCondLst>
                              <p:cond delay="4500"/>
                            </p:stCondLst>
                            <p:childTnLst>
                              <p:par>
                                <p:cTn id="87" presetID="22" presetClass="entr" presetSubtype="2" fill="hold" grpId="0" nodeType="afterEffect">
                                  <p:stCondLst>
                                    <p:cond delay="0"/>
                                  </p:stCondLst>
                                  <p:childTnLst>
                                    <p:set>
                                      <p:cBhvr>
                                        <p:cTn id="88" dur="1" fill="hold">
                                          <p:stCondLst>
                                            <p:cond delay="0"/>
                                          </p:stCondLst>
                                        </p:cTn>
                                        <p:tgtEl>
                                          <p:spTgt spid="53"/>
                                        </p:tgtEl>
                                        <p:attrNameLst>
                                          <p:attrName>style.visibility</p:attrName>
                                        </p:attrNameLst>
                                      </p:cBhvr>
                                      <p:to>
                                        <p:strVal val="visible"/>
                                      </p:to>
                                    </p:set>
                                    <p:animEffect transition="in" filter="wipe(right)">
                                      <p:cBhvr>
                                        <p:cTn id="89" dur="500"/>
                                        <p:tgtEl>
                                          <p:spTgt spid="53"/>
                                        </p:tgtEl>
                                      </p:cBhvr>
                                    </p:animEffect>
                                  </p:childTnLst>
                                </p:cTn>
                              </p:par>
                              <p:par>
                                <p:cTn id="90" presetID="22" presetClass="entr" presetSubtype="8" fill="hold" grpId="0" nodeType="withEffect">
                                  <p:stCondLst>
                                    <p:cond delay="0"/>
                                  </p:stCondLst>
                                  <p:childTnLst>
                                    <p:set>
                                      <p:cBhvr>
                                        <p:cTn id="91" dur="1" fill="hold">
                                          <p:stCondLst>
                                            <p:cond delay="0"/>
                                          </p:stCondLst>
                                        </p:cTn>
                                        <p:tgtEl>
                                          <p:spTgt spid="54"/>
                                        </p:tgtEl>
                                        <p:attrNameLst>
                                          <p:attrName>style.visibility</p:attrName>
                                        </p:attrNameLst>
                                      </p:cBhvr>
                                      <p:to>
                                        <p:strVal val="visible"/>
                                      </p:to>
                                    </p:set>
                                    <p:animEffect transition="in" filter="wipe(left)">
                                      <p:cBhvr>
                                        <p:cTn id="92" dur="500"/>
                                        <p:tgtEl>
                                          <p:spTgt spid="54"/>
                                        </p:tgtEl>
                                      </p:cBhvr>
                                    </p:animEffect>
                                  </p:childTnLst>
                                </p:cTn>
                              </p:par>
                              <p:par>
                                <p:cTn id="93" presetID="22" presetClass="entr" presetSubtype="2" fill="hold" grpId="0" nodeType="withEffect">
                                  <p:stCondLst>
                                    <p:cond delay="0"/>
                                  </p:stCondLst>
                                  <p:childTnLst>
                                    <p:set>
                                      <p:cBhvr>
                                        <p:cTn id="94" dur="1" fill="hold">
                                          <p:stCondLst>
                                            <p:cond delay="0"/>
                                          </p:stCondLst>
                                        </p:cTn>
                                        <p:tgtEl>
                                          <p:spTgt spid="55"/>
                                        </p:tgtEl>
                                        <p:attrNameLst>
                                          <p:attrName>style.visibility</p:attrName>
                                        </p:attrNameLst>
                                      </p:cBhvr>
                                      <p:to>
                                        <p:strVal val="visible"/>
                                      </p:to>
                                    </p:set>
                                    <p:animEffect transition="in" filter="wipe(right)">
                                      <p:cBhvr>
                                        <p:cTn id="95" dur="500"/>
                                        <p:tgtEl>
                                          <p:spTgt spid="55"/>
                                        </p:tgtEl>
                                      </p:cBhvr>
                                    </p:animEffect>
                                  </p:childTnLst>
                                </p:cTn>
                              </p:par>
                              <p:par>
                                <p:cTn id="96" presetID="22" presetClass="entr" presetSubtype="8" fill="hold" grpId="0" nodeType="withEffect">
                                  <p:stCondLst>
                                    <p:cond delay="0"/>
                                  </p:stCondLst>
                                  <p:childTnLst>
                                    <p:set>
                                      <p:cBhvr>
                                        <p:cTn id="97" dur="1" fill="hold">
                                          <p:stCondLst>
                                            <p:cond delay="0"/>
                                          </p:stCondLst>
                                        </p:cTn>
                                        <p:tgtEl>
                                          <p:spTgt spid="56"/>
                                        </p:tgtEl>
                                        <p:attrNameLst>
                                          <p:attrName>style.visibility</p:attrName>
                                        </p:attrNameLst>
                                      </p:cBhvr>
                                      <p:to>
                                        <p:strVal val="visible"/>
                                      </p:to>
                                    </p:set>
                                    <p:animEffect transition="in" filter="wipe(left)">
                                      <p:cBhvr>
                                        <p:cTn id="98" dur="500"/>
                                        <p:tgtEl>
                                          <p:spTgt spid="56"/>
                                        </p:tgtEl>
                                      </p:cBhvr>
                                    </p:animEffect>
                                  </p:childTnLst>
                                </p:cTn>
                              </p:par>
                              <p:par>
                                <p:cTn id="99" presetID="22" presetClass="entr" presetSubtype="8" fill="hold" grpId="0" nodeType="withEffect">
                                  <p:stCondLst>
                                    <p:cond delay="0"/>
                                  </p:stCondLst>
                                  <p:childTnLst>
                                    <p:set>
                                      <p:cBhvr>
                                        <p:cTn id="100" dur="1" fill="hold">
                                          <p:stCondLst>
                                            <p:cond delay="0"/>
                                          </p:stCondLst>
                                        </p:cTn>
                                        <p:tgtEl>
                                          <p:spTgt spid="57"/>
                                        </p:tgtEl>
                                        <p:attrNameLst>
                                          <p:attrName>style.visibility</p:attrName>
                                        </p:attrNameLst>
                                      </p:cBhvr>
                                      <p:to>
                                        <p:strVal val="visible"/>
                                      </p:to>
                                    </p:set>
                                    <p:animEffect transition="in" filter="wipe(left)">
                                      <p:cBhvr>
                                        <p:cTn id="101" dur="500"/>
                                        <p:tgtEl>
                                          <p:spTgt spid="57"/>
                                        </p:tgtEl>
                                      </p:cBhvr>
                                    </p:animEffect>
                                  </p:childTnLst>
                                </p:cTn>
                              </p:par>
                              <p:par>
                                <p:cTn id="102" presetID="22" presetClass="entr" presetSubtype="2" fill="hold" grpId="0" nodeType="withEffect">
                                  <p:stCondLst>
                                    <p:cond delay="0"/>
                                  </p:stCondLst>
                                  <p:childTnLst>
                                    <p:set>
                                      <p:cBhvr>
                                        <p:cTn id="103" dur="1" fill="hold">
                                          <p:stCondLst>
                                            <p:cond delay="0"/>
                                          </p:stCondLst>
                                        </p:cTn>
                                        <p:tgtEl>
                                          <p:spTgt spid="58"/>
                                        </p:tgtEl>
                                        <p:attrNameLst>
                                          <p:attrName>style.visibility</p:attrName>
                                        </p:attrNameLst>
                                      </p:cBhvr>
                                      <p:to>
                                        <p:strVal val="visible"/>
                                      </p:to>
                                    </p:set>
                                    <p:animEffect transition="in" filter="wipe(right)">
                                      <p:cBhvr>
                                        <p:cTn id="104"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21" grpId="0" animBg="1"/>
      <p:bldP spid="22" grpId="0" animBg="1"/>
      <p:bldP spid="23" grpId="0" animBg="1"/>
      <p:bldP spid="24" grpId="0" animBg="1"/>
      <p:bldP spid="47" grpId="0" animBg="1"/>
      <p:bldP spid="48" grpId="0" animBg="1"/>
      <p:bldP spid="49" grpId="0" animBg="1"/>
      <p:bldP spid="50" grpId="0" animBg="1"/>
      <p:bldP spid="51" grpId="0" animBg="1"/>
      <p:bldP spid="52" grpId="0" animBg="1"/>
      <p:bldP spid="53" grpId="0"/>
      <p:bldP spid="54" grpId="0"/>
      <p:bldP spid="55" grpId="0"/>
      <p:bldP spid="56" grpId="0"/>
      <p:bldP spid="57" grpId="0"/>
      <p:bldP spid="5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3267797" y="227424"/>
            <a:ext cx="2608406" cy="461665"/>
          </a:xfrm>
          <a:prstGeom prst="rect">
            <a:avLst/>
          </a:prstGeom>
          <a:noFill/>
        </p:spPr>
        <p:txBody>
          <a:bodyPr wrap="none" rtlCol="0">
            <a:spAutoFit/>
          </a:bodyPr>
          <a:lstStyle/>
          <a:p>
            <a:r>
              <a:rPr lang="zh-CN" altLang="en-US" sz="2400" spc="300" dirty="0" smtClean="0">
                <a:solidFill>
                  <a:schemeClr val="tx1">
                    <a:lumMod val="75000"/>
                    <a:lumOff val="25000"/>
                  </a:schemeClr>
                </a:solidFill>
                <a:latin typeface="方正正大黑简体" panose="02000000000000000000" pitchFamily="2" charset="-122"/>
                <a:ea typeface="方正正大黑简体" panose="02000000000000000000" pitchFamily="2" charset="-122"/>
              </a:rPr>
              <a:t>主要贡献与创新</a:t>
            </a:r>
          </a:p>
        </p:txBody>
      </p:sp>
      <p:sp>
        <p:nvSpPr>
          <p:cNvPr id="28" name="Freeform 6"/>
          <p:cNvSpPr>
            <a:spLocks/>
          </p:cNvSpPr>
          <p:nvPr/>
        </p:nvSpPr>
        <p:spPr bwMode="auto">
          <a:xfrm>
            <a:off x="6295988" y="1383618"/>
            <a:ext cx="769500" cy="769300"/>
          </a:xfrm>
          <a:custGeom>
            <a:avLst/>
            <a:gdLst>
              <a:gd name="T0" fmla="*/ 242 w 242"/>
              <a:gd name="T1" fmla="*/ 94 h 242"/>
              <a:gd name="T2" fmla="*/ 137 w 242"/>
              <a:gd name="T3" fmla="*/ 137 h 242"/>
              <a:gd name="T4" fmla="*/ 94 w 242"/>
              <a:gd name="T5" fmla="*/ 242 h 242"/>
              <a:gd name="T6" fmla="*/ 0 w 242"/>
              <a:gd name="T7" fmla="*/ 242 h 242"/>
              <a:gd name="T8" fmla="*/ 71 w 242"/>
              <a:gd name="T9" fmla="*/ 71 h 242"/>
              <a:gd name="T10" fmla="*/ 242 w 242"/>
              <a:gd name="T11" fmla="*/ 0 h 242"/>
              <a:gd name="T12" fmla="*/ 242 w 242"/>
              <a:gd name="T13" fmla="*/ 94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242" y="94"/>
                </a:moveTo>
                <a:cubicBezTo>
                  <a:pt x="201" y="94"/>
                  <a:pt x="164" y="111"/>
                  <a:pt x="137" y="137"/>
                </a:cubicBezTo>
                <a:cubicBezTo>
                  <a:pt x="110" y="164"/>
                  <a:pt x="94" y="201"/>
                  <a:pt x="94" y="242"/>
                </a:cubicBezTo>
                <a:cubicBezTo>
                  <a:pt x="0" y="242"/>
                  <a:pt x="0" y="242"/>
                  <a:pt x="0" y="242"/>
                </a:cubicBezTo>
                <a:cubicBezTo>
                  <a:pt x="0" y="175"/>
                  <a:pt x="27" y="115"/>
                  <a:pt x="71" y="71"/>
                </a:cubicBezTo>
                <a:cubicBezTo>
                  <a:pt x="115" y="28"/>
                  <a:pt x="175" y="0"/>
                  <a:pt x="242" y="0"/>
                </a:cubicBezTo>
                <a:lnTo>
                  <a:pt x="242" y="94"/>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29" name="Freeform 7"/>
          <p:cNvSpPr>
            <a:spLocks/>
          </p:cNvSpPr>
          <p:nvPr/>
        </p:nvSpPr>
        <p:spPr bwMode="auto">
          <a:xfrm>
            <a:off x="5824316" y="2152920"/>
            <a:ext cx="770848" cy="770647"/>
          </a:xfrm>
          <a:custGeom>
            <a:avLst/>
            <a:gdLst>
              <a:gd name="T0" fmla="*/ 0 w 242"/>
              <a:gd name="T1" fmla="*/ 148 h 242"/>
              <a:gd name="T2" fmla="*/ 105 w 242"/>
              <a:gd name="T3" fmla="*/ 105 h 242"/>
              <a:gd name="T4" fmla="*/ 148 w 242"/>
              <a:gd name="T5" fmla="*/ 0 h 242"/>
              <a:gd name="T6" fmla="*/ 242 w 242"/>
              <a:gd name="T7" fmla="*/ 0 h 242"/>
              <a:gd name="T8" fmla="*/ 171 w 242"/>
              <a:gd name="T9" fmla="*/ 171 h 242"/>
              <a:gd name="T10" fmla="*/ 0 w 242"/>
              <a:gd name="T11" fmla="*/ 242 h 242"/>
              <a:gd name="T12" fmla="*/ 0 w 242"/>
              <a:gd name="T13" fmla="*/ 148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0" y="148"/>
                </a:moveTo>
                <a:cubicBezTo>
                  <a:pt x="41" y="148"/>
                  <a:pt x="78" y="132"/>
                  <a:pt x="105" y="105"/>
                </a:cubicBezTo>
                <a:cubicBezTo>
                  <a:pt x="132" y="78"/>
                  <a:pt x="148" y="41"/>
                  <a:pt x="148" y="0"/>
                </a:cubicBezTo>
                <a:cubicBezTo>
                  <a:pt x="242" y="0"/>
                  <a:pt x="242" y="0"/>
                  <a:pt x="242" y="0"/>
                </a:cubicBezTo>
                <a:cubicBezTo>
                  <a:pt x="242" y="67"/>
                  <a:pt x="215" y="127"/>
                  <a:pt x="171" y="171"/>
                </a:cubicBezTo>
                <a:cubicBezTo>
                  <a:pt x="127" y="215"/>
                  <a:pt x="67" y="242"/>
                  <a:pt x="0" y="242"/>
                </a:cubicBezTo>
                <a:lnTo>
                  <a:pt x="0" y="148"/>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30" name="Freeform 8"/>
          <p:cNvSpPr>
            <a:spLocks/>
          </p:cNvSpPr>
          <p:nvPr/>
        </p:nvSpPr>
        <p:spPr bwMode="auto">
          <a:xfrm>
            <a:off x="5057509" y="2152920"/>
            <a:ext cx="766805" cy="770647"/>
          </a:xfrm>
          <a:custGeom>
            <a:avLst/>
            <a:gdLst>
              <a:gd name="T0" fmla="*/ 241 w 241"/>
              <a:gd name="T1" fmla="*/ 242 h 242"/>
              <a:gd name="T2" fmla="*/ 70 w 241"/>
              <a:gd name="T3" fmla="*/ 171 h 242"/>
              <a:gd name="T4" fmla="*/ 0 w 241"/>
              <a:gd name="T5" fmla="*/ 0 h 242"/>
              <a:gd name="T6" fmla="*/ 93 w 241"/>
              <a:gd name="T7" fmla="*/ 0 h 242"/>
              <a:gd name="T8" fmla="*/ 136 w 241"/>
              <a:gd name="T9" fmla="*/ 105 h 242"/>
              <a:gd name="T10" fmla="*/ 241 w 241"/>
              <a:gd name="T11" fmla="*/ 148 h 242"/>
              <a:gd name="T12" fmla="*/ 241 w 241"/>
              <a:gd name="T13" fmla="*/ 242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241" y="242"/>
                </a:moveTo>
                <a:cubicBezTo>
                  <a:pt x="174" y="242"/>
                  <a:pt x="114" y="215"/>
                  <a:pt x="70" y="171"/>
                </a:cubicBezTo>
                <a:cubicBezTo>
                  <a:pt x="27" y="127"/>
                  <a:pt x="0" y="67"/>
                  <a:pt x="0" y="0"/>
                </a:cubicBezTo>
                <a:cubicBezTo>
                  <a:pt x="93" y="0"/>
                  <a:pt x="93" y="0"/>
                  <a:pt x="93" y="0"/>
                </a:cubicBezTo>
                <a:cubicBezTo>
                  <a:pt x="93" y="41"/>
                  <a:pt x="110" y="78"/>
                  <a:pt x="136" y="105"/>
                </a:cubicBezTo>
                <a:cubicBezTo>
                  <a:pt x="163" y="132"/>
                  <a:pt x="200" y="148"/>
                  <a:pt x="241" y="148"/>
                </a:cubicBezTo>
                <a:lnTo>
                  <a:pt x="241" y="242"/>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31" name="Freeform 9"/>
          <p:cNvSpPr>
            <a:spLocks/>
          </p:cNvSpPr>
          <p:nvPr/>
        </p:nvSpPr>
        <p:spPr bwMode="auto">
          <a:xfrm>
            <a:off x="4583142" y="1383618"/>
            <a:ext cx="769500" cy="769300"/>
          </a:xfrm>
          <a:custGeom>
            <a:avLst/>
            <a:gdLst>
              <a:gd name="T0" fmla="*/ 0 w 242"/>
              <a:gd name="T1" fmla="*/ 0 h 242"/>
              <a:gd name="T2" fmla="*/ 171 w 242"/>
              <a:gd name="T3" fmla="*/ 71 h 242"/>
              <a:gd name="T4" fmla="*/ 242 w 242"/>
              <a:gd name="T5" fmla="*/ 242 h 242"/>
              <a:gd name="T6" fmla="*/ 149 w 242"/>
              <a:gd name="T7" fmla="*/ 242 h 242"/>
              <a:gd name="T8" fmla="*/ 105 w 242"/>
              <a:gd name="T9" fmla="*/ 137 h 242"/>
              <a:gd name="T10" fmla="*/ 0 w 242"/>
              <a:gd name="T11" fmla="*/ 94 h 242"/>
              <a:gd name="T12" fmla="*/ 0 w 242"/>
              <a:gd name="T13" fmla="*/ 0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0" y="0"/>
                </a:moveTo>
                <a:cubicBezTo>
                  <a:pt x="67" y="0"/>
                  <a:pt x="127" y="28"/>
                  <a:pt x="171" y="71"/>
                </a:cubicBezTo>
                <a:cubicBezTo>
                  <a:pt x="215" y="115"/>
                  <a:pt x="242" y="175"/>
                  <a:pt x="242" y="242"/>
                </a:cubicBezTo>
                <a:cubicBezTo>
                  <a:pt x="149" y="242"/>
                  <a:pt x="149" y="242"/>
                  <a:pt x="149" y="242"/>
                </a:cubicBezTo>
                <a:cubicBezTo>
                  <a:pt x="149" y="201"/>
                  <a:pt x="132" y="164"/>
                  <a:pt x="105" y="137"/>
                </a:cubicBezTo>
                <a:cubicBezTo>
                  <a:pt x="78" y="111"/>
                  <a:pt x="41" y="94"/>
                  <a:pt x="0" y="94"/>
                </a:cubicBezTo>
                <a:lnTo>
                  <a:pt x="0" y="0"/>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32" name="Freeform 10"/>
          <p:cNvSpPr>
            <a:spLocks/>
          </p:cNvSpPr>
          <p:nvPr/>
        </p:nvSpPr>
        <p:spPr bwMode="auto">
          <a:xfrm>
            <a:off x="3816338" y="1383618"/>
            <a:ext cx="766805" cy="769300"/>
          </a:xfrm>
          <a:custGeom>
            <a:avLst/>
            <a:gdLst>
              <a:gd name="T0" fmla="*/ 241 w 241"/>
              <a:gd name="T1" fmla="*/ 94 h 242"/>
              <a:gd name="T2" fmla="*/ 137 w 241"/>
              <a:gd name="T3" fmla="*/ 137 h 242"/>
              <a:gd name="T4" fmla="*/ 93 w 241"/>
              <a:gd name="T5" fmla="*/ 242 h 242"/>
              <a:gd name="T6" fmla="*/ 0 w 241"/>
              <a:gd name="T7" fmla="*/ 242 h 242"/>
              <a:gd name="T8" fmla="*/ 71 w 241"/>
              <a:gd name="T9" fmla="*/ 71 h 242"/>
              <a:gd name="T10" fmla="*/ 241 w 241"/>
              <a:gd name="T11" fmla="*/ 0 h 242"/>
              <a:gd name="T12" fmla="*/ 241 w 241"/>
              <a:gd name="T13" fmla="*/ 94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241" y="94"/>
                </a:moveTo>
                <a:cubicBezTo>
                  <a:pt x="200" y="94"/>
                  <a:pt x="163" y="111"/>
                  <a:pt x="137" y="137"/>
                </a:cubicBezTo>
                <a:cubicBezTo>
                  <a:pt x="110" y="164"/>
                  <a:pt x="93" y="201"/>
                  <a:pt x="93" y="242"/>
                </a:cubicBezTo>
                <a:cubicBezTo>
                  <a:pt x="0" y="242"/>
                  <a:pt x="0" y="242"/>
                  <a:pt x="0" y="242"/>
                </a:cubicBezTo>
                <a:cubicBezTo>
                  <a:pt x="0" y="175"/>
                  <a:pt x="27" y="115"/>
                  <a:pt x="71" y="71"/>
                </a:cubicBezTo>
                <a:cubicBezTo>
                  <a:pt x="114" y="28"/>
                  <a:pt x="175" y="0"/>
                  <a:pt x="241" y="0"/>
                </a:cubicBezTo>
                <a:lnTo>
                  <a:pt x="241" y="94"/>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33" name="Freeform 11"/>
          <p:cNvSpPr>
            <a:spLocks/>
          </p:cNvSpPr>
          <p:nvPr/>
        </p:nvSpPr>
        <p:spPr bwMode="auto">
          <a:xfrm>
            <a:off x="3816338" y="2152920"/>
            <a:ext cx="766805" cy="770647"/>
          </a:xfrm>
          <a:custGeom>
            <a:avLst/>
            <a:gdLst>
              <a:gd name="T0" fmla="*/ 241 w 241"/>
              <a:gd name="T1" fmla="*/ 242 h 242"/>
              <a:gd name="T2" fmla="*/ 71 w 241"/>
              <a:gd name="T3" fmla="*/ 171 h 242"/>
              <a:gd name="T4" fmla="*/ 0 w 241"/>
              <a:gd name="T5" fmla="*/ 0 h 242"/>
              <a:gd name="T6" fmla="*/ 93 w 241"/>
              <a:gd name="T7" fmla="*/ 0 h 242"/>
              <a:gd name="T8" fmla="*/ 137 w 241"/>
              <a:gd name="T9" fmla="*/ 105 h 242"/>
              <a:gd name="T10" fmla="*/ 241 w 241"/>
              <a:gd name="T11" fmla="*/ 148 h 242"/>
              <a:gd name="T12" fmla="*/ 241 w 241"/>
              <a:gd name="T13" fmla="*/ 242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241" y="242"/>
                </a:moveTo>
                <a:cubicBezTo>
                  <a:pt x="175" y="242"/>
                  <a:pt x="114" y="215"/>
                  <a:pt x="71" y="171"/>
                </a:cubicBezTo>
                <a:cubicBezTo>
                  <a:pt x="27" y="127"/>
                  <a:pt x="0" y="67"/>
                  <a:pt x="0" y="0"/>
                </a:cubicBezTo>
                <a:cubicBezTo>
                  <a:pt x="93" y="0"/>
                  <a:pt x="93" y="0"/>
                  <a:pt x="93" y="0"/>
                </a:cubicBezTo>
                <a:cubicBezTo>
                  <a:pt x="93" y="41"/>
                  <a:pt x="110" y="78"/>
                  <a:pt x="137" y="105"/>
                </a:cubicBezTo>
                <a:cubicBezTo>
                  <a:pt x="163" y="132"/>
                  <a:pt x="200" y="148"/>
                  <a:pt x="241" y="148"/>
                </a:cubicBezTo>
                <a:lnTo>
                  <a:pt x="241" y="242"/>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34" name="Freeform 12"/>
          <p:cNvSpPr>
            <a:spLocks/>
          </p:cNvSpPr>
          <p:nvPr/>
        </p:nvSpPr>
        <p:spPr bwMode="auto">
          <a:xfrm>
            <a:off x="4583142" y="2624468"/>
            <a:ext cx="769500" cy="769300"/>
          </a:xfrm>
          <a:custGeom>
            <a:avLst/>
            <a:gdLst>
              <a:gd name="T0" fmla="*/ 0 w 242"/>
              <a:gd name="T1" fmla="*/ 0 h 242"/>
              <a:gd name="T2" fmla="*/ 171 w 242"/>
              <a:gd name="T3" fmla="*/ 71 h 242"/>
              <a:gd name="T4" fmla="*/ 242 w 242"/>
              <a:gd name="T5" fmla="*/ 242 h 242"/>
              <a:gd name="T6" fmla="*/ 149 w 242"/>
              <a:gd name="T7" fmla="*/ 242 h 242"/>
              <a:gd name="T8" fmla="*/ 105 w 242"/>
              <a:gd name="T9" fmla="*/ 137 h 242"/>
              <a:gd name="T10" fmla="*/ 0 w 242"/>
              <a:gd name="T11" fmla="*/ 94 h 242"/>
              <a:gd name="T12" fmla="*/ 0 w 242"/>
              <a:gd name="T13" fmla="*/ 0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0" y="0"/>
                </a:moveTo>
                <a:cubicBezTo>
                  <a:pt x="67" y="0"/>
                  <a:pt x="127" y="27"/>
                  <a:pt x="171" y="71"/>
                </a:cubicBezTo>
                <a:cubicBezTo>
                  <a:pt x="215" y="115"/>
                  <a:pt x="242" y="175"/>
                  <a:pt x="242" y="242"/>
                </a:cubicBezTo>
                <a:cubicBezTo>
                  <a:pt x="149" y="242"/>
                  <a:pt x="149" y="242"/>
                  <a:pt x="149" y="242"/>
                </a:cubicBezTo>
                <a:cubicBezTo>
                  <a:pt x="149" y="201"/>
                  <a:pt x="132" y="164"/>
                  <a:pt x="105" y="137"/>
                </a:cubicBezTo>
                <a:cubicBezTo>
                  <a:pt x="78" y="110"/>
                  <a:pt x="41" y="94"/>
                  <a:pt x="0" y="94"/>
                </a:cubicBezTo>
                <a:lnTo>
                  <a:pt x="0" y="0"/>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35" name="Freeform 13"/>
          <p:cNvSpPr>
            <a:spLocks/>
          </p:cNvSpPr>
          <p:nvPr/>
        </p:nvSpPr>
        <p:spPr bwMode="auto">
          <a:xfrm>
            <a:off x="4583142" y="3393769"/>
            <a:ext cx="769500" cy="770647"/>
          </a:xfrm>
          <a:custGeom>
            <a:avLst/>
            <a:gdLst>
              <a:gd name="T0" fmla="*/ 0 w 242"/>
              <a:gd name="T1" fmla="*/ 148 h 242"/>
              <a:gd name="T2" fmla="*/ 105 w 242"/>
              <a:gd name="T3" fmla="*/ 105 h 242"/>
              <a:gd name="T4" fmla="*/ 149 w 242"/>
              <a:gd name="T5" fmla="*/ 0 h 242"/>
              <a:gd name="T6" fmla="*/ 242 w 242"/>
              <a:gd name="T7" fmla="*/ 0 h 242"/>
              <a:gd name="T8" fmla="*/ 171 w 242"/>
              <a:gd name="T9" fmla="*/ 171 h 242"/>
              <a:gd name="T10" fmla="*/ 0 w 242"/>
              <a:gd name="T11" fmla="*/ 242 h 242"/>
              <a:gd name="T12" fmla="*/ 0 w 242"/>
              <a:gd name="T13" fmla="*/ 148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0" y="148"/>
                </a:moveTo>
                <a:cubicBezTo>
                  <a:pt x="41" y="148"/>
                  <a:pt x="78" y="131"/>
                  <a:pt x="105" y="105"/>
                </a:cubicBezTo>
                <a:cubicBezTo>
                  <a:pt x="132" y="78"/>
                  <a:pt x="149" y="41"/>
                  <a:pt x="149" y="0"/>
                </a:cubicBezTo>
                <a:cubicBezTo>
                  <a:pt x="242" y="0"/>
                  <a:pt x="242" y="0"/>
                  <a:pt x="242" y="0"/>
                </a:cubicBezTo>
                <a:cubicBezTo>
                  <a:pt x="242" y="67"/>
                  <a:pt x="215" y="127"/>
                  <a:pt x="171" y="171"/>
                </a:cubicBezTo>
                <a:cubicBezTo>
                  <a:pt x="127" y="215"/>
                  <a:pt x="67" y="242"/>
                  <a:pt x="0" y="242"/>
                </a:cubicBezTo>
                <a:lnTo>
                  <a:pt x="0" y="148"/>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37" name="Freeform 14"/>
          <p:cNvSpPr>
            <a:spLocks/>
          </p:cNvSpPr>
          <p:nvPr/>
        </p:nvSpPr>
        <p:spPr bwMode="auto">
          <a:xfrm>
            <a:off x="3816338" y="3393769"/>
            <a:ext cx="766805" cy="770647"/>
          </a:xfrm>
          <a:custGeom>
            <a:avLst/>
            <a:gdLst>
              <a:gd name="T0" fmla="*/ 241 w 241"/>
              <a:gd name="T1" fmla="*/ 242 h 242"/>
              <a:gd name="T2" fmla="*/ 71 w 241"/>
              <a:gd name="T3" fmla="*/ 171 h 242"/>
              <a:gd name="T4" fmla="*/ 0 w 241"/>
              <a:gd name="T5" fmla="*/ 0 h 242"/>
              <a:gd name="T6" fmla="*/ 93 w 241"/>
              <a:gd name="T7" fmla="*/ 0 h 242"/>
              <a:gd name="T8" fmla="*/ 137 w 241"/>
              <a:gd name="T9" fmla="*/ 105 h 242"/>
              <a:gd name="T10" fmla="*/ 241 w 241"/>
              <a:gd name="T11" fmla="*/ 148 h 242"/>
              <a:gd name="T12" fmla="*/ 241 w 241"/>
              <a:gd name="T13" fmla="*/ 242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241" y="242"/>
                </a:moveTo>
                <a:cubicBezTo>
                  <a:pt x="175" y="242"/>
                  <a:pt x="114" y="215"/>
                  <a:pt x="71" y="171"/>
                </a:cubicBezTo>
                <a:cubicBezTo>
                  <a:pt x="27" y="127"/>
                  <a:pt x="0" y="67"/>
                  <a:pt x="0" y="0"/>
                </a:cubicBezTo>
                <a:cubicBezTo>
                  <a:pt x="93" y="0"/>
                  <a:pt x="93" y="0"/>
                  <a:pt x="93" y="0"/>
                </a:cubicBezTo>
                <a:cubicBezTo>
                  <a:pt x="93" y="41"/>
                  <a:pt x="110" y="78"/>
                  <a:pt x="137" y="105"/>
                </a:cubicBezTo>
                <a:cubicBezTo>
                  <a:pt x="163" y="131"/>
                  <a:pt x="200" y="148"/>
                  <a:pt x="241" y="148"/>
                </a:cubicBezTo>
                <a:lnTo>
                  <a:pt x="241" y="242"/>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38" name="Freeform 15"/>
          <p:cNvSpPr>
            <a:spLocks/>
          </p:cNvSpPr>
          <p:nvPr/>
        </p:nvSpPr>
        <p:spPr bwMode="auto">
          <a:xfrm>
            <a:off x="3344665" y="2624468"/>
            <a:ext cx="766805" cy="769300"/>
          </a:xfrm>
          <a:custGeom>
            <a:avLst/>
            <a:gdLst>
              <a:gd name="T0" fmla="*/ 0 w 241"/>
              <a:gd name="T1" fmla="*/ 0 h 242"/>
              <a:gd name="T2" fmla="*/ 170 w 241"/>
              <a:gd name="T3" fmla="*/ 71 h 242"/>
              <a:gd name="T4" fmla="*/ 241 w 241"/>
              <a:gd name="T5" fmla="*/ 242 h 242"/>
              <a:gd name="T6" fmla="*/ 148 w 241"/>
              <a:gd name="T7" fmla="*/ 242 h 242"/>
              <a:gd name="T8" fmla="*/ 104 w 241"/>
              <a:gd name="T9" fmla="*/ 137 h 242"/>
              <a:gd name="T10" fmla="*/ 0 w 241"/>
              <a:gd name="T11" fmla="*/ 94 h 242"/>
              <a:gd name="T12" fmla="*/ 0 w 241"/>
              <a:gd name="T13" fmla="*/ 0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0" y="0"/>
                </a:moveTo>
                <a:cubicBezTo>
                  <a:pt x="66" y="0"/>
                  <a:pt x="127" y="27"/>
                  <a:pt x="170" y="71"/>
                </a:cubicBezTo>
                <a:cubicBezTo>
                  <a:pt x="214" y="115"/>
                  <a:pt x="241" y="175"/>
                  <a:pt x="241" y="242"/>
                </a:cubicBezTo>
                <a:cubicBezTo>
                  <a:pt x="148" y="242"/>
                  <a:pt x="148" y="242"/>
                  <a:pt x="148" y="242"/>
                </a:cubicBezTo>
                <a:cubicBezTo>
                  <a:pt x="148" y="201"/>
                  <a:pt x="131" y="164"/>
                  <a:pt x="104" y="137"/>
                </a:cubicBezTo>
                <a:cubicBezTo>
                  <a:pt x="78" y="110"/>
                  <a:pt x="40" y="94"/>
                  <a:pt x="0" y="94"/>
                </a:cubicBezTo>
                <a:lnTo>
                  <a:pt x="0" y="0"/>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39" name="Freeform 16"/>
          <p:cNvSpPr>
            <a:spLocks/>
          </p:cNvSpPr>
          <p:nvPr/>
        </p:nvSpPr>
        <p:spPr bwMode="auto">
          <a:xfrm>
            <a:off x="2573820" y="2624468"/>
            <a:ext cx="770848" cy="769300"/>
          </a:xfrm>
          <a:custGeom>
            <a:avLst/>
            <a:gdLst>
              <a:gd name="T0" fmla="*/ 242 w 242"/>
              <a:gd name="T1" fmla="*/ 94 h 242"/>
              <a:gd name="T2" fmla="*/ 137 w 242"/>
              <a:gd name="T3" fmla="*/ 137 h 242"/>
              <a:gd name="T4" fmla="*/ 93 w 242"/>
              <a:gd name="T5" fmla="*/ 242 h 242"/>
              <a:gd name="T6" fmla="*/ 0 w 242"/>
              <a:gd name="T7" fmla="*/ 242 h 242"/>
              <a:gd name="T8" fmla="*/ 71 w 242"/>
              <a:gd name="T9" fmla="*/ 71 h 242"/>
              <a:gd name="T10" fmla="*/ 242 w 242"/>
              <a:gd name="T11" fmla="*/ 0 h 242"/>
              <a:gd name="T12" fmla="*/ 242 w 242"/>
              <a:gd name="T13" fmla="*/ 94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242" y="94"/>
                </a:moveTo>
                <a:cubicBezTo>
                  <a:pt x="201" y="94"/>
                  <a:pt x="164" y="110"/>
                  <a:pt x="137" y="137"/>
                </a:cubicBezTo>
                <a:cubicBezTo>
                  <a:pt x="110" y="164"/>
                  <a:pt x="93" y="201"/>
                  <a:pt x="93" y="242"/>
                </a:cubicBezTo>
                <a:cubicBezTo>
                  <a:pt x="0" y="242"/>
                  <a:pt x="0" y="242"/>
                  <a:pt x="0" y="242"/>
                </a:cubicBezTo>
                <a:cubicBezTo>
                  <a:pt x="0" y="175"/>
                  <a:pt x="27" y="115"/>
                  <a:pt x="71" y="71"/>
                </a:cubicBezTo>
                <a:cubicBezTo>
                  <a:pt x="114" y="27"/>
                  <a:pt x="175" y="0"/>
                  <a:pt x="242" y="0"/>
                </a:cubicBezTo>
                <a:lnTo>
                  <a:pt x="242" y="94"/>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40" name="Freeform 17"/>
          <p:cNvSpPr>
            <a:spLocks/>
          </p:cNvSpPr>
          <p:nvPr/>
        </p:nvSpPr>
        <p:spPr bwMode="auto">
          <a:xfrm>
            <a:off x="2103492" y="3393769"/>
            <a:ext cx="766805" cy="770647"/>
          </a:xfrm>
          <a:custGeom>
            <a:avLst/>
            <a:gdLst>
              <a:gd name="T0" fmla="*/ 0 w 241"/>
              <a:gd name="T1" fmla="*/ 148 h 242"/>
              <a:gd name="T2" fmla="*/ 105 w 241"/>
              <a:gd name="T3" fmla="*/ 105 h 242"/>
              <a:gd name="T4" fmla="*/ 148 w 241"/>
              <a:gd name="T5" fmla="*/ 0 h 242"/>
              <a:gd name="T6" fmla="*/ 241 w 241"/>
              <a:gd name="T7" fmla="*/ 0 h 242"/>
              <a:gd name="T8" fmla="*/ 171 w 241"/>
              <a:gd name="T9" fmla="*/ 171 h 242"/>
              <a:gd name="T10" fmla="*/ 0 w 241"/>
              <a:gd name="T11" fmla="*/ 242 h 242"/>
              <a:gd name="T12" fmla="*/ 0 w 241"/>
              <a:gd name="T13" fmla="*/ 148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0" y="148"/>
                </a:moveTo>
                <a:cubicBezTo>
                  <a:pt x="41" y="148"/>
                  <a:pt x="78" y="131"/>
                  <a:pt x="105" y="105"/>
                </a:cubicBezTo>
                <a:cubicBezTo>
                  <a:pt x="131" y="78"/>
                  <a:pt x="148" y="41"/>
                  <a:pt x="148" y="0"/>
                </a:cubicBezTo>
                <a:cubicBezTo>
                  <a:pt x="241" y="0"/>
                  <a:pt x="241" y="0"/>
                  <a:pt x="241" y="0"/>
                </a:cubicBezTo>
                <a:cubicBezTo>
                  <a:pt x="241" y="67"/>
                  <a:pt x="214" y="127"/>
                  <a:pt x="171" y="171"/>
                </a:cubicBezTo>
                <a:cubicBezTo>
                  <a:pt x="127" y="215"/>
                  <a:pt x="67" y="242"/>
                  <a:pt x="0" y="242"/>
                </a:cubicBezTo>
                <a:lnTo>
                  <a:pt x="0" y="148"/>
                </a:lnTo>
                <a:close/>
              </a:path>
            </a:pathLst>
          </a:cu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41" name="矩形 40"/>
          <p:cNvSpPr/>
          <p:nvPr/>
        </p:nvSpPr>
        <p:spPr>
          <a:xfrm>
            <a:off x="7065488" y="1383619"/>
            <a:ext cx="2078512" cy="299895"/>
          </a:xfrm>
          <a:prstGeom prst="rect">
            <a:avLst/>
          </a:pr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solidFill>
                <a:schemeClr val="tx1"/>
              </a:solidFill>
            </a:endParaRPr>
          </a:p>
        </p:txBody>
      </p:sp>
      <p:sp>
        <p:nvSpPr>
          <p:cNvPr id="42" name="矩形 41"/>
          <p:cNvSpPr/>
          <p:nvPr/>
        </p:nvSpPr>
        <p:spPr>
          <a:xfrm>
            <a:off x="0" y="3864519"/>
            <a:ext cx="2112402" cy="299895"/>
          </a:xfrm>
          <a:prstGeom prst="rect">
            <a:avLst/>
          </a:prstGeom>
          <a:solidFill>
            <a:schemeClr val="bg1">
              <a:lumMod val="75000"/>
            </a:schemeClr>
          </a:solidFill>
          <a:ln>
            <a:noFill/>
          </a:ln>
        </p:spPr>
        <p:txBody>
          <a:bodyPr vert="horz" wrap="square" lIns="62995" tIns="31498" rIns="62995" bIns="31498" numCol="1" anchor="t" anchorCtr="0" compatLnSpc="1">
            <a:prstTxWarp prst="textNoShape">
              <a:avLst/>
            </a:prstTxWarp>
          </a:bodyPr>
          <a:lstStyle/>
          <a:p>
            <a:endParaRPr lang="zh-CN" altLang="en-US"/>
          </a:p>
        </p:txBody>
      </p:sp>
      <p:sp>
        <p:nvSpPr>
          <p:cNvPr id="62" name="TextBox 61"/>
          <p:cNvSpPr txBox="1"/>
          <p:nvPr/>
        </p:nvSpPr>
        <p:spPr>
          <a:xfrm>
            <a:off x="6750820" y="1829596"/>
            <a:ext cx="1588257" cy="287647"/>
          </a:xfrm>
          <a:prstGeom prst="rect">
            <a:avLst/>
          </a:prstGeom>
          <a:noFill/>
        </p:spPr>
        <p:txBody>
          <a:bodyPr wrap="square" lIns="62995" tIns="31498" rIns="62995" bIns="31498" rtlCol="0">
            <a:spAutoFit/>
          </a:bodyPr>
          <a:lstStyle/>
          <a:p>
            <a:pPr>
              <a:lnSpc>
                <a:spcPct val="150000"/>
              </a:lnSpc>
            </a:pPr>
            <a:r>
              <a:rPr lang="en-US" altLang="zh-CN" sz="1100" b="1" dirty="0" smtClean="0">
                <a:solidFill>
                  <a:srgbClr val="0070C0"/>
                </a:solidFill>
                <a:latin typeface="微软雅黑" pitchFamily="34" charset="-122"/>
                <a:ea typeface="微软雅黑" pitchFamily="34" charset="-122"/>
                <a:cs typeface="华文黑体" pitchFamily="2" charset="-122"/>
              </a:rPr>
              <a:t>1</a:t>
            </a:r>
            <a:r>
              <a:rPr lang="zh-CN" altLang="en-US" sz="1100" b="1" dirty="0" smtClean="0">
                <a:solidFill>
                  <a:srgbClr val="0070C0"/>
                </a:solidFill>
                <a:latin typeface="微软雅黑" pitchFamily="34" charset="-122"/>
                <a:ea typeface="微软雅黑" pitchFamily="34" charset="-122"/>
                <a:cs typeface="华文黑体" pitchFamily="2" charset="-122"/>
              </a:rPr>
              <a:t>、概述性文字观点</a:t>
            </a:r>
          </a:p>
        </p:txBody>
      </p:sp>
      <p:sp>
        <p:nvSpPr>
          <p:cNvPr id="63" name="TextBox 62"/>
          <p:cNvSpPr txBox="1"/>
          <p:nvPr/>
        </p:nvSpPr>
        <p:spPr>
          <a:xfrm>
            <a:off x="6750823" y="2114673"/>
            <a:ext cx="1980181" cy="559884"/>
          </a:xfrm>
          <a:prstGeom prst="rect">
            <a:avLst/>
          </a:prstGeom>
          <a:noFill/>
        </p:spPr>
        <p:txBody>
          <a:bodyPr wrap="square" lIns="62995" tIns="31498" rIns="62995" bIns="31498" rtlCol="0">
            <a:spAutoFit/>
          </a:bodyPr>
          <a:lstStyle/>
          <a:p>
            <a:pP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a:t>
            </a:r>
          </a:p>
        </p:txBody>
      </p:sp>
      <p:sp>
        <p:nvSpPr>
          <p:cNvPr id="64" name="TextBox 63"/>
          <p:cNvSpPr txBox="1"/>
          <p:nvPr/>
        </p:nvSpPr>
        <p:spPr>
          <a:xfrm>
            <a:off x="1871348" y="1503075"/>
            <a:ext cx="1764128" cy="287647"/>
          </a:xfrm>
          <a:prstGeom prst="rect">
            <a:avLst/>
          </a:prstGeom>
          <a:noFill/>
        </p:spPr>
        <p:txBody>
          <a:bodyPr wrap="square" lIns="62995" tIns="31498" rIns="62995" bIns="31498" rtlCol="0">
            <a:spAutoFit/>
          </a:bodyPr>
          <a:lstStyle/>
          <a:p>
            <a:pPr algn="r">
              <a:lnSpc>
                <a:spcPct val="150000"/>
              </a:lnSpc>
            </a:pPr>
            <a:r>
              <a:rPr lang="en-US" altLang="zh-CN" sz="1100" b="1" dirty="0" smtClean="0">
                <a:solidFill>
                  <a:srgbClr val="0070C0"/>
                </a:solidFill>
                <a:latin typeface="微软雅黑" pitchFamily="34" charset="-122"/>
                <a:ea typeface="微软雅黑" pitchFamily="34" charset="-122"/>
                <a:cs typeface="华文黑体" pitchFamily="2" charset="-122"/>
              </a:rPr>
              <a:t>2 </a:t>
            </a:r>
            <a:r>
              <a:rPr lang="zh-CN" altLang="en-US" sz="1100" b="1" dirty="0" smtClean="0">
                <a:solidFill>
                  <a:srgbClr val="0070C0"/>
                </a:solidFill>
                <a:latin typeface="微软雅黑" pitchFamily="34" charset="-122"/>
                <a:ea typeface="微软雅黑" pitchFamily="34" charset="-122"/>
                <a:cs typeface="华文黑体" pitchFamily="2" charset="-122"/>
              </a:rPr>
              <a:t>、概述性文字观点</a:t>
            </a:r>
            <a:endParaRPr lang="zh-CN" altLang="en-US" sz="1100" b="1" dirty="0">
              <a:solidFill>
                <a:srgbClr val="0070C0"/>
              </a:solidFill>
              <a:latin typeface="微软雅黑" pitchFamily="34" charset="-122"/>
              <a:ea typeface="微软雅黑" pitchFamily="34" charset="-122"/>
              <a:cs typeface="华文黑体" pitchFamily="2" charset="-122"/>
            </a:endParaRPr>
          </a:p>
        </p:txBody>
      </p:sp>
      <p:sp>
        <p:nvSpPr>
          <p:cNvPr id="65" name="TextBox 64"/>
          <p:cNvSpPr txBox="1"/>
          <p:nvPr/>
        </p:nvSpPr>
        <p:spPr>
          <a:xfrm>
            <a:off x="1655296" y="1788152"/>
            <a:ext cx="1980181" cy="559884"/>
          </a:xfrm>
          <a:prstGeom prst="rect">
            <a:avLst/>
          </a:prstGeom>
          <a:noFill/>
        </p:spPr>
        <p:txBody>
          <a:bodyPr wrap="square" lIns="62995" tIns="31498" rIns="62995" bIns="31498" rtlCol="0">
            <a:spAutoFit/>
          </a:bodyPr>
          <a:lstStyle/>
          <a:p>
            <a:pPr algn="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a:t>
            </a:r>
          </a:p>
        </p:txBody>
      </p:sp>
      <p:sp>
        <p:nvSpPr>
          <p:cNvPr id="66" name="TextBox 65"/>
          <p:cNvSpPr txBox="1"/>
          <p:nvPr/>
        </p:nvSpPr>
        <p:spPr>
          <a:xfrm>
            <a:off x="5562533" y="3076907"/>
            <a:ext cx="1588257" cy="287647"/>
          </a:xfrm>
          <a:prstGeom prst="rect">
            <a:avLst/>
          </a:prstGeom>
          <a:noFill/>
        </p:spPr>
        <p:txBody>
          <a:bodyPr wrap="square" lIns="62995" tIns="31498" rIns="62995" bIns="31498" rtlCol="0">
            <a:spAutoFit/>
          </a:bodyPr>
          <a:lstStyle/>
          <a:p>
            <a:pPr>
              <a:lnSpc>
                <a:spcPct val="150000"/>
              </a:lnSpc>
            </a:pPr>
            <a:r>
              <a:rPr lang="en-US" altLang="zh-CN" sz="1100" b="1" dirty="0" smtClean="0">
                <a:solidFill>
                  <a:srgbClr val="0070C0"/>
                </a:solidFill>
                <a:latin typeface="微软雅黑" pitchFamily="34" charset="-122"/>
                <a:ea typeface="微软雅黑" pitchFamily="34" charset="-122"/>
                <a:cs typeface="华文黑体" pitchFamily="2" charset="-122"/>
              </a:rPr>
              <a:t>3 </a:t>
            </a:r>
            <a:r>
              <a:rPr lang="zh-CN" altLang="en-US" sz="1100" b="1" dirty="0" smtClean="0">
                <a:solidFill>
                  <a:srgbClr val="0070C0"/>
                </a:solidFill>
                <a:latin typeface="微软雅黑" pitchFamily="34" charset="-122"/>
                <a:ea typeface="微软雅黑" pitchFamily="34" charset="-122"/>
                <a:cs typeface="华文黑体" pitchFamily="2" charset="-122"/>
              </a:rPr>
              <a:t>、概述性文字观点</a:t>
            </a:r>
            <a:endParaRPr lang="zh-CN" altLang="en-US" sz="1100" b="1" dirty="0">
              <a:solidFill>
                <a:srgbClr val="0070C0"/>
              </a:solidFill>
              <a:latin typeface="微软雅黑" pitchFamily="34" charset="-122"/>
              <a:ea typeface="微软雅黑" pitchFamily="34" charset="-122"/>
              <a:cs typeface="华文黑体" pitchFamily="2" charset="-122"/>
            </a:endParaRPr>
          </a:p>
        </p:txBody>
      </p:sp>
      <p:sp>
        <p:nvSpPr>
          <p:cNvPr id="67" name="TextBox 66"/>
          <p:cNvSpPr txBox="1"/>
          <p:nvPr/>
        </p:nvSpPr>
        <p:spPr>
          <a:xfrm>
            <a:off x="5562536" y="3361984"/>
            <a:ext cx="1980181" cy="528162"/>
          </a:xfrm>
          <a:prstGeom prst="rect">
            <a:avLst/>
          </a:prstGeom>
          <a:noFill/>
        </p:spPr>
        <p:txBody>
          <a:bodyPr wrap="square" lIns="62995" tIns="31498" rIns="62995" bIns="31498" rtlCol="0">
            <a:spAutoFit/>
          </a:bodyPr>
          <a:lstStyle/>
          <a:p>
            <a:pP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a:t>
            </a:r>
            <a:r>
              <a:rPr lang="zh-CN" altLang="en-US" sz="800">
                <a:solidFill>
                  <a:schemeClr val="tx1">
                    <a:lumMod val="50000"/>
                    <a:lumOff val="50000"/>
                  </a:schemeClr>
                </a:solidFill>
                <a:latin typeface="微软雅黑" pitchFamily="34" charset="-122"/>
                <a:ea typeface="微软雅黑" pitchFamily="34" charset="-122"/>
              </a:rPr>
              <a:t>在这里。</a:t>
            </a:r>
          </a:p>
        </p:txBody>
      </p:sp>
      <p:sp>
        <p:nvSpPr>
          <p:cNvPr id="68" name="TextBox 67"/>
          <p:cNvSpPr txBox="1"/>
          <p:nvPr/>
        </p:nvSpPr>
        <p:spPr>
          <a:xfrm>
            <a:off x="804919" y="2777525"/>
            <a:ext cx="1588257" cy="317527"/>
          </a:xfrm>
          <a:prstGeom prst="rect">
            <a:avLst/>
          </a:prstGeom>
          <a:noFill/>
        </p:spPr>
        <p:txBody>
          <a:bodyPr wrap="square" lIns="62995" tIns="31498" rIns="62995" bIns="31498" rtlCol="0">
            <a:spAutoFit/>
          </a:bodyPr>
          <a:lstStyle/>
          <a:p>
            <a:pPr algn="r">
              <a:lnSpc>
                <a:spcPct val="150000"/>
              </a:lnSpc>
            </a:pPr>
            <a:r>
              <a:rPr lang="en-US" altLang="zh-CN" sz="1100" b="1" dirty="0">
                <a:solidFill>
                  <a:srgbClr val="0070C0"/>
                </a:solidFill>
                <a:latin typeface="微软雅黑" pitchFamily="34" charset="-122"/>
                <a:ea typeface="微软雅黑" pitchFamily="34" charset="-122"/>
                <a:cs typeface="华文黑体" pitchFamily="2" charset="-122"/>
              </a:rPr>
              <a:t>4</a:t>
            </a:r>
            <a:r>
              <a:rPr lang="zh-CN" altLang="en-US" sz="1100" b="1" dirty="0" smtClean="0">
                <a:solidFill>
                  <a:srgbClr val="0070C0"/>
                </a:solidFill>
                <a:latin typeface="微软雅黑" pitchFamily="34" charset="-122"/>
                <a:ea typeface="微软雅黑" pitchFamily="34" charset="-122"/>
                <a:cs typeface="华文黑体" pitchFamily="2" charset="-122"/>
              </a:rPr>
              <a:t>、概述性文字观点</a:t>
            </a:r>
            <a:endParaRPr lang="zh-CN" altLang="en-US" sz="1100" b="1" dirty="0">
              <a:solidFill>
                <a:srgbClr val="0070C0"/>
              </a:solidFill>
              <a:latin typeface="微软雅黑" pitchFamily="34" charset="-122"/>
              <a:ea typeface="微软雅黑" pitchFamily="34" charset="-122"/>
              <a:cs typeface="华文黑体" pitchFamily="2" charset="-122"/>
            </a:endParaRPr>
          </a:p>
        </p:txBody>
      </p:sp>
      <p:sp>
        <p:nvSpPr>
          <p:cNvPr id="69" name="TextBox 68"/>
          <p:cNvSpPr txBox="1"/>
          <p:nvPr/>
        </p:nvSpPr>
        <p:spPr>
          <a:xfrm>
            <a:off x="412996" y="3062601"/>
            <a:ext cx="1980181" cy="559884"/>
          </a:xfrm>
          <a:prstGeom prst="rect">
            <a:avLst/>
          </a:prstGeom>
          <a:noFill/>
        </p:spPr>
        <p:txBody>
          <a:bodyPr wrap="square" lIns="62995" tIns="31498" rIns="62995" bIns="31498" rtlCol="0">
            <a:spAutoFit/>
          </a:bodyPr>
          <a:lstStyle/>
          <a:p>
            <a:pPr algn="r">
              <a:lnSpc>
                <a:spcPct val="130000"/>
              </a:lnSpc>
            </a:pPr>
            <a:r>
              <a:rPr lang="zh-CN" altLang="en-US" sz="8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a:t>
            </a:r>
          </a:p>
        </p:txBody>
      </p:sp>
      <p:sp>
        <p:nvSpPr>
          <p:cNvPr id="70" name="椭圆 69"/>
          <p:cNvSpPr/>
          <p:nvPr/>
        </p:nvSpPr>
        <p:spPr>
          <a:xfrm>
            <a:off x="5413286" y="1745986"/>
            <a:ext cx="824753" cy="824645"/>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endParaRPr lang="zh-CN" altLang="en-US">
              <a:solidFill>
                <a:schemeClr val="tx1">
                  <a:lumMod val="75000"/>
                  <a:lumOff val="25000"/>
                </a:schemeClr>
              </a:solidFill>
              <a:latin typeface="微软雅黑" pitchFamily="34" charset="-122"/>
              <a:ea typeface="微软雅黑" pitchFamily="34" charset="-122"/>
            </a:endParaRPr>
          </a:p>
        </p:txBody>
      </p:sp>
      <p:sp>
        <p:nvSpPr>
          <p:cNvPr id="71" name="椭圆 70"/>
          <p:cNvSpPr/>
          <p:nvPr/>
        </p:nvSpPr>
        <p:spPr>
          <a:xfrm>
            <a:off x="4172114" y="1745986"/>
            <a:ext cx="824753" cy="824645"/>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endParaRPr lang="zh-CN" altLang="en-US">
              <a:solidFill>
                <a:schemeClr val="tx1">
                  <a:lumMod val="75000"/>
                  <a:lumOff val="25000"/>
                </a:schemeClr>
              </a:solidFill>
              <a:latin typeface="微软雅黑" pitchFamily="34" charset="-122"/>
              <a:ea typeface="微软雅黑" pitchFamily="34" charset="-122"/>
            </a:endParaRPr>
          </a:p>
        </p:txBody>
      </p:sp>
      <p:sp>
        <p:nvSpPr>
          <p:cNvPr id="72" name="椭圆 71"/>
          <p:cNvSpPr/>
          <p:nvPr/>
        </p:nvSpPr>
        <p:spPr>
          <a:xfrm>
            <a:off x="4172114" y="2980047"/>
            <a:ext cx="824753" cy="824645"/>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endParaRPr lang="zh-CN" altLang="en-US">
              <a:solidFill>
                <a:schemeClr val="tx1">
                  <a:lumMod val="75000"/>
                  <a:lumOff val="25000"/>
                </a:schemeClr>
              </a:solidFill>
              <a:latin typeface="微软雅黑" pitchFamily="34" charset="-122"/>
              <a:ea typeface="微软雅黑" pitchFamily="34" charset="-122"/>
            </a:endParaRPr>
          </a:p>
        </p:txBody>
      </p:sp>
      <p:sp>
        <p:nvSpPr>
          <p:cNvPr id="73" name="椭圆 72"/>
          <p:cNvSpPr/>
          <p:nvPr/>
        </p:nvSpPr>
        <p:spPr>
          <a:xfrm>
            <a:off x="2930940" y="2980047"/>
            <a:ext cx="824753" cy="824645"/>
          </a:xfrm>
          <a:prstGeom prst="ellipse">
            <a:avLst/>
          </a:prstGeom>
          <a:gradFill flip="none" rotWithShape="1">
            <a:gsLst>
              <a:gs pos="49000">
                <a:schemeClr val="bg1">
                  <a:lumMod val="93000"/>
                </a:schemeClr>
              </a:gs>
              <a:gs pos="0">
                <a:srgbClr val="E2E2E2">
                  <a:lumMod val="85000"/>
                </a:srgbClr>
              </a:gs>
              <a:gs pos="100000">
                <a:schemeClr val="bg1"/>
              </a:gs>
            </a:gsLst>
            <a:lin ang="2700000" scaled="1"/>
            <a:tileRect/>
          </a:gradFill>
          <a:ln w="38100">
            <a:gradFill flip="none" rotWithShape="1">
              <a:gsLst>
                <a:gs pos="100000">
                  <a:srgbClr val="E0E0E0"/>
                </a:gs>
                <a:gs pos="0">
                  <a:schemeClr val="bg1"/>
                </a:gs>
              </a:gsLst>
              <a:lin ang="0" scaled="0"/>
              <a:tileRect/>
            </a:gradFill>
          </a:ln>
          <a:effectLst>
            <a:outerShdw blurRad="368300" dist="368300" dir="2700000" algn="tr" rotWithShape="0">
              <a:prstClr val="black">
                <a:alpha val="2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endParaRPr lang="zh-CN" altLang="en-US">
              <a:solidFill>
                <a:schemeClr val="tx1">
                  <a:lumMod val="75000"/>
                  <a:lumOff val="25000"/>
                </a:schemeClr>
              </a:solidFill>
              <a:latin typeface="微软雅黑" pitchFamily="34" charset="-122"/>
              <a:ea typeface="微软雅黑" pitchFamily="34" charset="-122"/>
            </a:endParaRPr>
          </a:p>
        </p:txBody>
      </p:sp>
      <p:sp>
        <p:nvSpPr>
          <p:cNvPr id="74" name="Freeform 6"/>
          <p:cNvSpPr>
            <a:spLocks noEditPoints="1"/>
          </p:cNvSpPr>
          <p:nvPr/>
        </p:nvSpPr>
        <p:spPr bwMode="auto">
          <a:xfrm>
            <a:off x="4412360" y="1986200"/>
            <a:ext cx="344260" cy="344216"/>
          </a:xfrm>
          <a:custGeom>
            <a:avLst/>
            <a:gdLst>
              <a:gd name="T0" fmla="*/ 251 w 251"/>
              <a:gd name="T1" fmla="*/ 100 h 251"/>
              <a:gd name="T2" fmla="*/ 218 w 251"/>
              <a:gd name="T3" fmla="*/ 111 h 251"/>
              <a:gd name="T4" fmla="*/ 140 w 251"/>
              <a:gd name="T5" fmla="*/ 33 h 251"/>
              <a:gd name="T6" fmla="*/ 151 w 251"/>
              <a:gd name="T7" fmla="*/ 0 h 251"/>
              <a:gd name="T8" fmla="*/ 251 w 251"/>
              <a:gd name="T9" fmla="*/ 100 h 251"/>
              <a:gd name="T10" fmla="*/ 122 w 251"/>
              <a:gd name="T11" fmla="*/ 51 h 251"/>
              <a:gd name="T12" fmla="*/ 200 w 251"/>
              <a:gd name="T13" fmla="*/ 129 h 251"/>
              <a:gd name="T14" fmla="*/ 200 w 251"/>
              <a:gd name="T15" fmla="*/ 129 h 251"/>
              <a:gd name="T16" fmla="*/ 166 w 251"/>
              <a:gd name="T17" fmla="*/ 207 h 251"/>
              <a:gd name="T18" fmla="*/ 33 w 251"/>
              <a:gd name="T19" fmla="*/ 251 h 251"/>
              <a:gd name="T20" fmla="*/ 0 w 251"/>
              <a:gd name="T21" fmla="*/ 218 h 251"/>
              <a:gd name="T22" fmla="*/ 44 w 251"/>
              <a:gd name="T23" fmla="*/ 84 h 251"/>
              <a:gd name="T24" fmla="*/ 122 w 251"/>
              <a:gd name="T25" fmla="*/ 51 h 251"/>
              <a:gd name="T26" fmla="*/ 181 w 251"/>
              <a:gd name="T27" fmla="*/ 133 h 251"/>
              <a:gd name="T28" fmla="*/ 118 w 251"/>
              <a:gd name="T29" fmla="*/ 70 h 251"/>
              <a:gd name="T30" fmla="*/ 57 w 251"/>
              <a:gd name="T31" fmla="*/ 96 h 251"/>
              <a:gd name="T32" fmla="*/ 18 w 251"/>
              <a:gd name="T33" fmla="*/ 214 h 251"/>
              <a:gd name="T34" fmla="*/ 22 w 251"/>
              <a:gd name="T35" fmla="*/ 218 h 251"/>
              <a:gd name="T36" fmla="*/ 91 w 251"/>
              <a:gd name="T37" fmla="*/ 149 h 251"/>
              <a:gd name="T38" fmla="*/ 95 w 251"/>
              <a:gd name="T39" fmla="*/ 122 h 251"/>
              <a:gd name="T40" fmla="*/ 129 w 251"/>
              <a:gd name="T41" fmla="*/ 122 h 251"/>
              <a:gd name="T42" fmla="*/ 129 w 251"/>
              <a:gd name="T43" fmla="*/ 156 h 251"/>
              <a:gd name="T44" fmla="*/ 102 w 251"/>
              <a:gd name="T45" fmla="*/ 160 h 251"/>
              <a:gd name="T46" fmla="*/ 33 w 251"/>
              <a:gd name="T47" fmla="*/ 229 h 251"/>
              <a:gd name="T48" fmla="*/ 37 w 251"/>
              <a:gd name="T49" fmla="*/ 233 h 251"/>
              <a:gd name="T50" fmla="*/ 155 w 251"/>
              <a:gd name="T51" fmla="*/ 194 h 251"/>
              <a:gd name="T52" fmla="*/ 181 w 251"/>
              <a:gd name="T53" fmla="*/ 133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1" h="251">
                <a:moveTo>
                  <a:pt x="251" y="100"/>
                </a:moveTo>
                <a:cubicBezTo>
                  <a:pt x="218" y="111"/>
                  <a:pt x="218" y="111"/>
                  <a:pt x="218" y="111"/>
                </a:cubicBezTo>
                <a:cubicBezTo>
                  <a:pt x="140" y="33"/>
                  <a:pt x="140" y="33"/>
                  <a:pt x="140" y="33"/>
                </a:cubicBezTo>
                <a:cubicBezTo>
                  <a:pt x="151" y="0"/>
                  <a:pt x="151" y="0"/>
                  <a:pt x="151" y="0"/>
                </a:cubicBezTo>
                <a:lnTo>
                  <a:pt x="251" y="100"/>
                </a:lnTo>
                <a:close/>
                <a:moveTo>
                  <a:pt x="122" y="51"/>
                </a:moveTo>
                <a:cubicBezTo>
                  <a:pt x="200" y="129"/>
                  <a:pt x="200" y="129"/>
                  <a:pt x="200" y="129"/>
                </a:cubicBezTo>
                <a:cubicBezTo>
                  <a:pt x="200" y="129"/>
                  <a:pt x="200" y="129"/>
                  <a:pt x="200" y="129"/>
                </a:cubicBezTo>
                <a:cubicBezTo>
                  <a:pt x="166" y="207"/>
                  <a:pt x="166" y="207"/>
                  <a:pt x="166" y="207"/>
                </a:cubicBezTo>
                <a:cubicBezTo>
                  <a:pt x="33" y="251"/>
                  <a:pt x="33" y="251"/>
                  <a:pt x="33" y="251"/>
                </a:cubicBezTo>
                <a:cubicBezTo>
                  <a:pt x="0" y="218"/>
                  <a:pt x="0" y="218"/>
                  <a:pt x="0" y="218"/>
                </a:cubicBezTo>
                <a:cubicBezTo>
                  <a:pt x="44" y="84"/>
                  <a:pt x="44" y="84"/>
                  <a:pt x="44" y="84"/>
                </a:cubicBezTo>
                <a:lnTo>
                  <a:pt x="122" y="51"/>
                </a:lnTo>
                <a:close/>
                <a:moveTo>
                  <a:pt x="181" y="133"/>
                </a:moveTo>
                <a:cubicBezTo>
                  <a:pt x="118" y="70"/>
                  <a:pt x="118" y="70"/>
                  <a:pt x="118" y="70"/>
                </a:cubicBezTo>
                <a:cubicBezTo>
                  <a:pt x="57" y="96"/>
                  <a:pt x="57" y="96"/>
                  <a:pt x="57" y="96"/>
                </a:cubicBezTo>
                <a:cubicBezTo>
                  <a:pt x="18" y="214"/>
                  <a:pt x="18" y="214"/>
                  <a:pt x="18" y="214"/>
                </a:cubicBezTo>
                <a:cubicBezTo>
                  <a:pt x="22" y="218"/>
                  <a:pt x="22" y="218"/>
                  <a:pt x="22" y="218"/>
                </a:cubicBezTo>
                <a:cubicBezTo>
                  <a:pt x="91" y="149"/>
                  <a:pt x="91" y="149"/>
                  <a:pt x="91" y="149"/>
                </a:cubicBezTo>
                <a:cubicBezTo>
                  <a:pt x="87" y="140"/>
                  <a:pt x="88" y="130"/>
                  <a:pt x="95" y="122"/>
                </a:cubicBezTo>
                <a:cubicBezTo>
                  <a:pt x="104" y="113"/>
                  <a:pt x="119" y="113"/>
                  <a:pt x="129" y="122"/>
                </a:cubicBezTo>
                <a:cubicBezTo>
                  <a:pt x="138" y="132"/>
                  <a:pt x="138" y="146"/>
                  <a:pt x="129" y="156"/>
                </a:cubicBezTo>
                <a:cubicBezTo>
                  <a:pt x="121" y="163"/>
                  <a:pt x="111" y="164"/>
                  <a:pt x="102" y="160"/>
                </a:cubicBezTo>
                <a:cubicBezTo>
                  <a:pt x="33" y="229"/>
                  <a:pt x="33" y="229"/>
                  <a:pt x="33" y="229"/>
                </a:cubicBezTo>
                <a:cubicBezTo>
                  <a:pt x="37" y="233"/>
                  <a:pt x="37" y="233"/>
                  <a:pt x="37" y="233"/>
                </a:cubicBezTo>
                <a:cubicBezTo>
                  <a:pt x="155" y="194"/>
                  <a:pt x="155" y="194"/>
                  <a:pt x="155" y="194"/>
                </a:cubicBezTo>
                <a:lnTo>
                  <a:pt x="181" y="133"/>
                </a:lnTo>
                <a:close/>
              </a:path>
            </a:pathLst>
          </a:custGeom>
          <a:solidFill>
            <a:srgbClr val="0070C0"/>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75" name="Freeform 7"/>
          <p:cNvSpPr>
            <a:spLocks noEditPoints="1"/>
          </p:cNvSpPr>
          <p:nvPr/>
        </p:nvSpPr>
        <p:spPr bwMode="auto">
          <a:xfrm>
            <a:off x="4451214" y="3214390"/>
            <a:ext cx="266555" cy="355961"/>
          </a:xfrm>
          <a:custGeom>
            <a:avLst/>
            <a:gdLst>
              <a:gd name="T0" fmla="*/ 173 w 188"/>
              <a:gd name="T1" fmla="*/ 16 h 251"/>
              <a:gd name="T2" fmla="*/ 188 w 188"/>
              <a:gd name="T3" fmla="*/ 16 h 251"/>
              <a:gd name="T4" fmla="*/ 188 w 188"/>
              <a:gd name="T5" fmla="*/ 0 h 251"/>
              <a:gd name="T6" fmla="*/ 0 w 188"/>
              <a:gd name="T7" fmla="*/ 0 h 251"/>
              <a:gd name="T8" fmla="*/ 0 w 188"/>
              <a:gd name="T9" fmla="*/ 16 h 251"/>
              <a:gd name="T10" fmla="*/ 15 w 188"/>
              <a:gd name="T11" fmla="*/ 16 h 251"/>
              <a:gd name="T12" fmla="*/ 15 w 188"/>
              <a:gd name="T13" fmla="*/ 31 h 251"/>
              <a:gd name="T14" fmla="*/ 23 w 188"/>
              <a:gd name="T15" fmla="*/ 31 h 251"/>
              <a:gd name="T16" fmla="*/ 48 w 188"/>
              <a:gd name="T17" fmla="*/ 118 h 251"/>
              <a:gd name="T18" fmla="*/ 61 w 188"/>
              <a:gd name="T19" fmla="*/ 126 h 251"/>
              <a:gd name="T20" fmla="*/ 48 w 188"/>
              <a:gd name="T21" fmla="*/ 134 h 251"/>
              <a:gd name="T22" fmla="*/ 23 w 188"/>
              <a:gd name="T23" fmla="*/ 220 h 251"/>
              <a:gd name="T24" fmla="*/ 15 w 188"/>
              <a:gd name="T25" fmla="*/ 220 h 251"/>
              <a:gd name="T26" fmla="*/ 15 w 188"/>
              <a:gd name="T27" fmla="*/ 236 h 251"/>
              <a:gd name="T28" fmla="*/ 0 w 188"/>
              <a:gd name="T29" fmla="*/ 236 h 251"/>
              <a:gd name="T30" fmla="*/ 0 w 188"/>
              <a:gd name="T31" fmla="*/ 251 h 251"/>
              <a:gd name="T32" fmla="*/ 188 w 188"/>
              <a:gd name="T33" fmla="*/ 251 h 251"/>
              <a:gd name="T34" fmla="*/ 188 w 188"/>
              <a:gd name="T35" fmla="*/ 236 h 251"/>
              <a:gd name="T36" fmla="*/ 173 w 188"/>
              <a:gd name="T37" fmla="*/ 236 h 251"/>
              <a:gd name="T38" fmla="*/ 173 w 188"/>
              <a:gd name="T39" fmla="*/ 220 h 251"/>
              <a:gd name="T40" fmla="*/ 165 w 188"/>
              <a:gd name="T41" fmla="*/ 220 h 251"/>
              <a:gd name="T42" fmla="*/ 140 w 188"/>
              <a:gd name="T43" fmla="*/ 134 h 251"/>
              <a:gd name="T44" fmla="*/ 127 w 188"/>
              <a:gd name="T45" fmla="*/ 126 h 251"/>
              <a:gd name="T46" fmla="*/ 140 w 188"/>
              <a:gd name="T47" fmla="*/ 118 h 251"/>
              <a:gd name="T48" fmla="*/ 165 w 188"/>
              <a:gd name="T49" fmla="*/ 31 h 251"/>
              <a:gd name="T50" fmla="*/ 173 w 188"/>
              <a:gd name="T51" fmla="*/ 31 h 251"/>
              <a:gd name="T52" fmla="*/ 173 w 188"/>
              <a:gd name="T53" fmla="*/ 16 h 251"/>
              <a:gd name="T54" fmla="*/ 131 w 188"/>
              <a:gd name="T55" fmla="*/ 105 h 251"/>
              <a:gd name="T56" fmla="*/ 110 w 188"/>
              <a:gd name="T57" fmla="*/ 116 h 251"/>
              <a:gd name="T58" fmla="*/ 110 w 188"/>
              <a:gd name="T59" fmla="*/ 136 h 251"/>
              <a:gd name="T60" fmla="*/ 131 w 188"/>
              <a:gd name="T61" fmla="*/ 146 h 251"/>
              <a:gd name="T62" fmla="*/ 150 w 188"/>
              <a:gd name="T63" fmla="*/ 217 h 251"/>
              <a:gd name="T64" fmla="*/ 148 w 188"/>
              <a:gd name="T65" fmla="*/ 220 h 251"/>
              <a:gd name="T66" fmla="*/ 132 w 188"/>
              <a:gd name="T67" fmla="*/ 220 h 251"/>
              <a:gd name="T68" fmla="*/ 120 w 188"/>
              <a:gd name="T69" fmla="*/ 183 h 251"/>
              <a:gd name="T70" fmla="*/ 102 w 188"/>
              <a:gd name="T71" fmla="*/ 174 h 251"/>
              <a:gd name="T72" fmla="*/ 102 w 188"/>
              <a:gd name="T73" fmla="*/ 109 h 251"/>
              <a:gd name="T74" fmla="*/ 128 w 188"/>
              <a:gd name="T75" fmla="*/ 98 h 251"/>
              <a:gd name="T76" fmla="*/ 143 w 188"/>
              <a:gd name="T77" fmla="*/ 79 h 251"/>
              <a:gd name="T78" fmla="*/ 46 w 188"/>
              <a:gd name="T79" fmla="*/ 79 h 251"/>
              <a:gd name="T80" fmla="*/ 60 w 188"/>
              <a:gd name="T81" fmla="*/ 98 h 251"/>
              <a:gd name="T82" fmla="*/ 86 w 188"/>
              <a:gd name="T83" fmla="*/ 109 h 251"/>
              <a:gd name="T84" fmla="*/ 86 w 188"/>
              <a:gd name="T85" fmla="*/ 174 h 251"/>
              <a:gd name="T86" fmla="*/ 68 w 188"/>
              <a:gd name="T87" fmla="*/ 183 h 251"/>
              <a:gd name="T88" fmla="*/ 56 w 188"/>
              <a:gd name="T89" fmla="*/ 220 h 251"/>
              <a:gd name="T90" fmla="*/ 40 w 188"/>
              <a:gd name="T91" fmla="*/ 220 h 251"/>
              <a:gd name="T92" fmla="*/ 38 w 188"/>
              <a:gd name="T93" fmla="*/ 217 h 251"/>
              <a:gd name="T94" fmla="*/ 57 w 188"/>
              <a:gd name="T95" fmla="*/ 146 h 251"/>
              <a:gd name="T96" fmla="*/ 78 w 188"/>
              <a:gd name="T97" fmla="*/ 136 h 251"/>
              <a:gd name="T98" fmla="*/ 78 w 188"/>
              <a:gd name="T99" fmla="*/ 116 h 251"/>
              <a:gd name="T100" fmla="*/ 57 w 188"/>
              <a:gd name="T101" fmla="*/ 105 h 251"/>
              <a:gd name="T102" fmla="*/ 38 w 188"/>
              <a:gd name="T103" fmla="*/ 34 h 251"/>
              <a:gd name="T104" fmla="*/ 40 w 188"/>
              <a:gd name="T105" fmla="*/ 31 h 251"/>
              <a:gd name="T106" fmla="*/ 148 w 188"/>
              <a:gd name="T107" fmla="*/ 31 h 251"/>
              <a:gd name="T108" fmla="*/ 150 w 188"/>
              <a:gd name="T109" fmla="*/ 34 h 251"/>
              <a:gd name="T110" fmla="*/ 131 w 188"/>
              <a:gd name="T111" fmla="*/ 105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8" h="251">
                <a:moveTo>
                  <a:pt x="173" y="16"/>
                </a:moveTo>
                <a:cubicBezTo>
                  <a:pt x="188" y="16"/>
                  <a:pt x="188" y="16"/>
                  <a:pt x="188" y="16"/>
                </a:cubicBezTo>
                <a:cubicBezTo>
                  <a:pt x="188" y="0"/>
                  <a:pt x="188" y="0"/>
                  <a:pt x="188" y="0"/>
                </a:cubicBezTo>
                <a:cubicBezTo>
                  <a:pt x="0" y="0"/>
                  <a:pt x="0" y="0"/>
                  <a:pt x="0" y="0"/>
                </a:cubicBezTo>
                <a:cubicBezTo>
                  <a:pt x="0" y="16"/>
                  <a:pt x="0" y="16"/>
                  <a:pt x="0" y="16"/>
                </a:cubicBezTo>
                <a:cubicBezTo>
                  <a:pt x="15" y="16"/>
                  <a:pt x="15" y="16"/>
                  <a:pt x="15" y="16"/>
                </a:cubicBezTo>
                <a:cubicBezTo>
                  <a:pt x="15" y="31"/>
                  <a:pt x="15" y="31"/>
                  <a:pt x="15" y="31"/>
                </a:cubicBezTo>
                <a:cubicBezTo>
                  <a:pt x="23" y="31"/>
                  <a:pt x="23" y="31"/>
                  <a:pt x="23" y="31"/>
                </a:cubicBezTo>
                <a:cubicBezTo>
                  <a:pt x="12" y="62"/>
                  <a:pt x="21" y="98"/>
                  <a:pt x="48" y="118"/>
                </a:cubicBezTo>
                <a:cubicBezTo>
                  <a:pt x="52" y="121"/>
                  <a:pt x="56" y="123"/>
                  <a:pt x="61" y="126"/>
                </a:cubicBezTo>
                <a:cubicBezTo>
                  <a:pt x="56" y="128"/>
                  <a:pt x="52" y="130"/>
                  <a:pt x="48" y="134"/>
                </a:cubicBezTo>
                <a:cubicBezTo>
                  <a:pt x="21" y="154"/>
                  <a:pt x="12" y="189"/>
                  <a:pt x="23" y="220"/>
                </a:cubicBezTo>
                <a:cubicBezTo>
                  <a:pt x="15" y="220"/>
                  <a:pt x="15" y="220"/>
                  <a:pt x="15" y="220"/>
                </a:cubicBezTo>
                <a:cubicBezTo>
                  <a:pt x="15" y="236"/>
                  <a:pt x="15" y="236"/>
                  <a:pt x="15" y="236"/>
                </a:cubicBezTo>
                <a:cubicBezTo>
                  <a:pt x="0" y="236"/>
                  <a:pt x="0" y="236"/>
                  <a:pt x="0" y="236"/>
                </a:cubicBezTo>
                <a:cubicBezTo>
                  <a:pt x="0" y="251"/>
                  <a:pt x="0" y="251"/>
                  <a:pt x="0" y="251"/>
                </a:cubicBezTo>
                <a:cubicBezTo>
                  <a:pt x="188" y="251"/>
                  <a:pt x="188" y="251"/>
                  <a:pt x="188" y="251"/>
                </a:cubicBezTo>
                <a:cubicBezTo>
                  <a:pt x="188" y="236"/>
                  <a:pt x="188" y="236"/>
                  <a:pt x="188" y="236"/>
                </a:cubicBezTo>
                <a:cubicBezTo>
                  <a:pt x="173" y="236"/>
                  <a:pt x="173" y="236"/>
                  <a:pt x="173" y="236"/>
                </a:cubicBezTo>
                <a:cubicBezTo>
                  <a:pt x="173" y="220"/>
                  <a:pt x="173" y="220"/>
                  <a:pt x="173" y="220"/>
                </a:cubicBezTo>
                <a:cubicBezTo>
                  <a:pt x="165" y="220"/>
                  <a:pt x="165" y="220"/>
                  <a:pt x="165" y="220"/>
                </a:cubicBezTo>
                <a:cubicBezTo>
                  <a:pt x="177" y="189"/>
                  <a:pt x="167" y="154"/>
                  <a:pt x="140" y="134"/>
                </a:cubicBezTo>
                <a:cubicBezTo>
                  <a:pt x="136" y="130"/>
                  <a:pt x="132" y="128"/>
                  <a:pt x="127" y="126"/>
                </a:cubicBezTo>
                <a:cubicBezTo>
                  <a:pt x="132" y="123"/>
                  <a:pt x="136" y="121"/>
                  <a:pt x="140" y="118"/>
                </a:cubicBezTo>
                <a:cubicBezTo>
                  <a:pt x="167" y="98"/>
                  <a:pt x="177" y="62"/>
                  <a:pt x="165" y="31"/>
                </a:cubicBezTo>
                <a:cubicBezTo>
                  <a:pt x="173" y="31"/>
                  <a:pt x="173" y="31"/>
                  <a:pt x="173" y="31"/>
                </a:cubicBezTo>
                <a:lnTo>
                  <a:pt x="173" y="16"/>
                </a:lnTo>
                <a:close/>
                <a:moveTo>
                  <a:pt x="131" y="105"/>
                </a:moveTo>
                <a:cubicBezTo>
                  <a:pt x="124" y="110"/>
                  <a:pt x="117" y="114"/>
                  <a:pt x="110" y="116"/>
                </a:cubicBezTo>
                <a:cubicBezTo>
                  <a:pt x="110" y="136"/>
                  <a:pt x="110" y="136"/>
                  <a:pt x="110" y="136"/>
                </a:cubicBezTo>
                <a:cubicBezTo>
                  <a:pt x="117" y="138"/>
                  <a:pt x="124" y="141"/>
                  <a:pt x="131" y="146"/>
                </a:cubicBezTo>
                <a:cubicBezTo>
                  <a:pt x="152" y="163"/>
                  <a:pt x="160" y="192"/>
                  <a:pt x="150" y="217"/>
                </a:cubicBezTo>
                <a:cubicBezTo>
                  <a:pt x="148" y="220"/>
                  <a:pt x="148" y="220"/>
                  <a:pt x="148" y="220"/>
                </a:cubicBezTo>
                <a:cubicBezTo>
                  <a:pt x="132" y="220"/>
                  <a:pt x="132" y="220"/>
                  <a:pt x="132" y="220"/>
                </a:cubicBezTo>
                <a:cubicBezTo>
                  <a:pt x="135" y="207"/>
                  <a:pt x="131" y="193"/>
                  <a:pt x="120" y="183"/>
                </a:cubicBezTo>
                <a:cubicBezTo>
                  <a:pt x="115" y="178"/>
                  <a:pt x="109" y="175"/>
                  <a:pt x="102" y="174"/>
                </a:cubicBezTo>
                <a:cubicBezTo>
                  <a:pt x="102" y="109"/>
                  <a:pt x="102" y="109"/>
                  <a:pt x="102" y="109"/>
                </a:cubicBezTo>
                <a:cubicBezTo>
                  <a:pt x="111" y="108"/>
                  <a:pt x="120" y="104"/>
                  <a:pt x="128" y="98"/>
                </a:cubicBezTo>
                <a:cubicBezTo>
                  <a:pt x="134" y="93"/>
                  <a:pt x="139" y="86"/>
                  <a:pt x="143" y="79"/>
                </a:cubicBezTo>
                <a:cubicBezTo>
                  <a:pt x="46" y="79"/>
                  <a:pt x="46" y="79"/>
                  <a:pt x="46" y="79"/>
                </a:cubicBezTo>
                <a:cubicBezTo>
                  <a:pt x="49" y="86"/>
                  <a:pt x="54" y="93"/>
                  <a:pt x="60" y="98"/>
                </a:cubicBezTo>
                <a:cubicBezTo>
                  <a:pt x="68" y="104"/>
                  <a:pt x="77" y="108"/>
                  <a:pt x="86" y="109"/>
                </a:cubicBezTo>
                <a:cubicBezTo>
                  <a:pt x="86" y="174"/>
                  <a:pt x="86" y="174"/>
                  <a:pt x="86" y="174"/>
                </a:cubicBezTo>
                <a:cubicBezTo>
                  <a:pt x="79" y="175"/>
                  <a:pt x="73" y="178"/>
                  <a:pt x="68" y="183"/>
                </a:cubicBezTo>
                <a:cubicBezTo>
                  <a:pt x="57" y="193"/>
                  <a:pt x="53" y="207"/>
                  <a:pt x="56" y="220"/>
                </a:cubicBezTo>
                <a:cubicBezTo>
                  <a:pt x="40" y="220"/>
                  <a:pt x="40" y="220"/>
                  <a:pt x="40" y="220"/>
                </a:cubicBezTo>
                <a:cubicBezTo>
                  <a:pt x="38" y="217"/>
                  <a:pt x="38" y="217"/>
                  <a:pt x="38" y="217"/>
                </a:cubicBezTo>
                <a:cubicBezTo>
                  <a:pt x="28" y="192"/>
                  <a:pt x="36" y="163"/>
                  <a:pt x="57" y="146"/>
                </a:cubicBezTo>
                <a:cubicBezTo>
                  <a:pt x="64" y="141"/>
                  <a:pt x="71" y="138"/>
                  <a:pt x="78" y="136"/>
                </a:cubicBezTo>
                <a:cubicBezTo>
                  <a:pt x="78" y="116"/>
                  <a:pt x="78" y="116"/>
                  <a:pt x="78" y="116"/>
                </a:cubicBezTo>
                <a:cubicBezTo>
                  <a:pt x="71" y="114"/>
                  <a:pt x="64" y="110"/>
                  <a:pt x="57" y="105"/>
                </a:cubicBezTo>
                <a:cubicBezTo>
                  <a:pt x="36" y="89"/>
                  <a:pt x="28" y="60"/>
                  <a:pt x="38" y="34"/>
                </a:cubicBezTo>
                <a:cubicBezTo>
                  <a:pt x="40" y="31"/>
                  <a:pt x="40" y="31"/>
                  <a:pt x="40" y="31"/>
                </a:cubicBezTo>
                <a:cubicBezTo>
                  <a:pt x="148" y="31"/>
                  <a:pt x="148" y="31"/>
                  <a:pt x="148" y="31"/>
                </a:cubicBezTo>
                <a:cubicBezTo>
                  <a:pt x="150" y="34"/>
                  <a:pt x="150" y="34"/>
                  <a:pt x="150" y="34"/>
                </a:cubicBezTo>
                <a:cubicBezTo>
                  <a:pt x="160" y="60"/>
                  <a:pt x="152" y="89"/>
                  <a:pt x="131" y="105"/>
                </a:cubicBezTo>
                <a:close/>
              </a:path>
            </a:pathLst>
          </a:custGeom>
          <a:solidFill>
            <a:srgbClr val="0070C0"/>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76" name="Freeform 8"/>
          <p:cNvSpPr>
            <a:spLocks noEditPoints="1"/>
          </p:cNvSpPr>
          <p:nvPr/>
        </p:nvSpPr>
        <p:spPr bwMode="auto">
          <a:xfrm>
            <a:off x="3216257" y="3190396"/>
            <a:ext cx="254118" cy="403948"/>
          </a:xfrm>
          <a:custGeom>
            <a:avLst/>
            <a:gdLst>
              <a:gd name="T0" fmla="*/ 110 w 158"/>
              <a:gd name="T1" fmla="*/ 204 h 251"/>
              <a:gd name="T2" fmla="*/ 103 w 158"/>
              <a:gd name="T3" fmla="*/ 212 h 251"/>
              <a:gd name="T4" fmla="*/ 55 w 158"/>
              <a:gd name="T5" fmla="*/ 212 h 251"/>
              <a:gd name="T6" fmla="*/ 48 w 158"/>
              <a:gd name="T7" fmla="*/ 204 h 251"/>
              <a:gd name="T8" fmla="*/ 55 w 158"/>
              <a:gd name="T9" fmla="*/ 196 h 251"/>
              <a:gd name="T10" fmla="*/ 103 w 158"/>
              <a:gd name="T11" fmla="*/ 196 h 251"/>
              <a:gd name="T12" fmla="*/ 110 w 158"/>
              <a:gd name="T13" fmla="*/ 204 h 251"/>
              <a:gd name="T14" fmla="*/ 103 w 158"/>
              <a:gd name="T15" fmla="*/ 220 h 251"/>
              <a:gd name="T16" fmla="*/ 55 w 158"/>
              <a:gd name="T17" fmla="*/ 220 h 251"/>
              <a:gd name="T18" fmla="*/ 48 w 158"/>
              <a:gd name="T19" fmla="*/ 228 h 251"/>
              <a:gd name="T20" fmla="*/ 55 w 158"/>
              <a:gd name="T21" fmla="*/ 236 h 251"/>
              <a:gd name="T22" fmla="*/ 71 w 158"/>
              <a:gd name="T23" fmla="*/ 251 h 251"/>
              <a:gd name="T24" fmla="*/ 87 w 158"/>
              <a:gd name="T25" fmla="*/ 251 h 251"/>
              <a:gd name="T26" fmla="*/ 103 w 158"/>
              <a:gd name="T27" fmla="*/ 236 h 251"/>
              <a:gd name="T28" fmla="*/ 110 w 158"/>
              <a:gd name="T29" fmla="*/ 228 h 251"/>
              <a:gd name="T30" fmla="*/ 103 w 158"/>
              <a:gd name="T31" fmla="*/ 220 h 251"/>
              <a:gd name="T32" fmla="*/ 158 w 158"/>
              <a:gd name="T33" fmla="*/ 78 h 251"/>
              <a:gd name="T34" fmla="*/ 118 w 158"/>
              <a:gd name="T35" fmla="*/ 146 h 251"/>
              <a:gd name="T36" fmla="*/ 118 w 158"/>
              <a:gd name="T37" fmla="*/ 173 h 251"/>
              <a:gd name="T38" fmla="*/ 103 w 158"/>
              <a:gd name="T39" fmla="*/ 188 h 251"/>
              <a:gd name="T40" fmla="*/ 55 w 158"/>
              <a:gd name="T41" fmla="*/ 188 h 251"/>
              <a:gd name="T42" fmla="*/ 40 w 158"/>
              <a:gd name="T43" fmla="*/ 173 h 251"/>
              <a:gd name="T44" fmla="*/ 40 w 158"/>
              <a:gd name="T45" fmla="*/ 146 h 251"/>
              <a:gd name="T46" fmla="*/ 0 w 158"/>
              <a:gd name="T47" fmla="*/ 78 h 251"/>
              <a:gd name="T48" fmla="*/ 79 w 158"/>
              <a:gd name="T49" fmla="*/ 0 h 251"/>
              <a:gd name="T50" fmla="*/ 158 w 158"/>
              <a:gd name="T51" fmla="*/ 78 h 251"/>
              <a:gd name="T52" fmla="*/ 142 w 158"/>
              <a:gd name="T53" fmla="*/ 78 h 251"/>
              <a:gd name="T54" fmla="*/ 79 w 158"/>
              <a:gd name="T55" fmla="*/ 16 h 251"/>
              <a:gd name="T56" fmla="*/ 16 w 158"/>
              <a:gd name="T57" fmla="*/ 78 h 251"/>
              <a:gd name="T58" fmla="*/ 48 w 158"/>
              <a:gd name="T59" fmla="*/ 132 h 251"/>
              <a:gd name="T60" fmla="*/ 55 w 158"/>
              <a:gd name="T61" fmla="*/ 137 h 251"/>
              <a:gd name="T62" fmla="*/ 55 w 158"/>
              <a:gd name="T63" fmla="*/ 173 h 251"/>
              <a:gd name="T64" fmla="*/ 103 w 158"/>
              <a:gd name="T65" fmla="*/ 173 h 251"/>
              <a:gd name="T66" fmla="*/ 103 w 158"/>
              <a:gd name="T67" fmla="*/ 137 h 251"/>
              <a:gd name="T68" fmla="*/ 110 w 158"/>
              <a:gd name="T69" fmla="*/ 132 h 251"/>
              <a:gd name="T70" fmla="*/ 142 w 158"/>
              <a:gd name="T71" fmla="*/ 78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8" h="251">
                <a:moveTo>
                  <a:pt x="110" y="204"/>
                </a:moveTo>
                <a:cubicBezTo>
                  <a:pt x="110" y="208"/>
                  <a:pt x="107" y="212"/>
                  <a:pt x="103" y="212"/>
                </a:cubicBezTo>
                <a:cubicBezTo>
                  <a:pt x="55" y="212"/>
                  <a:pt x="55" y="212"/>
                  <a:pt x="55" y="212"/>
                </a:cubicBezTo>
                <a:cubicBezTo>
                  <a:pt x="51" y="212"/>
                  <a:pt x="48" y="208"/>
                  <a:pt x="48" y="204"/>
                </a:cubicBezTo>
                <a:cubicBezTo>
                  <a:pt x="48" y="200"/>
                  <a:pt x="51" y="196"/>
                  <a:pt x="55" y="196"/>
                </a:cubicBezTo>
                <a:cubicBezTo>
                  <a:pt x="103" y="196"/>
                  <a:pt x="103" y="196"/>
                  <a:pt x="103" y="196"/>
                </a:cubicBezTo>
                <a:cubicBezTo>
                  <a:pt x="107" y="196"/>
                  <a:pt x="110" y="200"/>
                  <a:pt x="110" y="204"/>
                </a:cubicBezTo>
                <a:close/>
                <a:moveTo>
                  <a:pt x="103" y="220"/>
                </a:moveTo>
                <a:cubicBezTo>
                  <a:pt x="55" y="220"/>
                  <a:pt x="55" y="220"/>
                  <a:pt x="55" y="220"/>
                </a:cubicBezTo>
                <a:cubicBezTo>
                  <a:pt x="51" y="220"/>
                  <a:pt x="48" y="223"/>
                  <a:pt x="48" y="228"/>
                </a:cubicBezTo>
                <a:cubicBezTo>
                  <a:pt x="48" y="232"/>
                  <a:pt x="51" y="236"/>
                  <a:pt x="55" y="236"/>
                </a:cubicBezTo>
                <a:cubicBezTo>
                  <a:pt x="55" y="244"/>
                  <a:pt x="62" y="251"/>
                  <a:pt x="71" y="251"/>
                </a:cubicBezTo>
                <a:cubicBezTo>
                  <a:pt x="87" y="251"/>
                  <a:pt x="87" y="251"/>
                  <a:pt x="87" y="251"/>
                </a:cubicBezTo>
                <a:cubicBezTo>
                  <a:pt x="96" y="251"/>
                  <a:pt x="103" y="244"/>
                  <a:pt x="103" y="236"/>
                </a:cubicBezTo>
                <a:cubicBezTo>
                  <a:pt x="107" y="236"/>
                  <a:pt x="110" y="232"/>
                  <a:pt x="110" y="228"/>
                </a:cubicBezTo>
                <a:cubicBezTo>
                  <a:pt x="110" y="223"/>
                  <a:pt x="107" y="220"/>
                  <a:pt x="103" y="220"/>
                </a:cubicBezTo>
                <a:close/>
                <a:moveTo>
                  <a:pt x="158" y="78"/>
                </a:moveTo>
                <a:cubicBezTo>
                  <a:pt x="158" y="107"/>
                  <a:pt x="142" y="132"/>
                  <a:pt x="118" y="146"/>
                </a:cubicBezTo>
                <a:cubicBezTo>
                  <a:pt x="118" y="173"/>
                  <a:pt x="118" y="173"/>
                  <a:pt x="118" y="173"/>
                </a:cubicBezTo>
                <a:cubicBezTo>
                  <a:pt x="118" y="181"/>
                  <a:pt x="111" y="188"/>
                  <a:pt x="103" y="188"/>
                </a:cubicBezTo>
                <a:cubicBezTo>
                  <a:pt x="55" y="188"/>
                  <a:pt x="55" y="188"/>
                  <a:pt x="55" y="188"/>
                </a:cubicBezTo>
                <a:cubicBezTo>
                  <a:pt x="47" y="188"/>
                  <a:pt x="40" y="181"/>
                  <a:pt x="40" y="173"/>
                </a:cubicBezTo>
                <a:cubicBezTo>
                  <a:pt x="40" y="146"/>
                  <a:pt x="40" y="146"/>
                  <a:pt x="40" y="146"/>
                </a:cubicBezTo>
                <a:cubicBezTo>
                  <a:pt x="16" y="132"/>
                  <a:pt x="0" y="107"/>
                  <a:pt x="0" y="78"/>
                </a:cubicBezTo>
                <a:cubicBezTo>
                  <a:pt x="0" y="35"/>
                  <a:pt x="36" y="0"/>
                  <a:pt x="79" y="0"/>
                </a:cubicBezTo>
                <a:cubicBezTo>
                  <a:pt x="122" y="0"/>
                  <a:pt x="158" y="35"/>
                  <a:pt x="158" y="78"/>
                </a:cubicBezTo>
                <a:close/>
                <a:moveTo>
                  <a:pt x="142" y="78"/>
                </a:moveTo>
                <a:cubicBezTo>
                  <a:pt x="142" y="44"/>
                  <a:pt x="114" y="16"/>
                  <a:pt x="79" y="16"/>
                </a:cubicBezTo>
                <a:cubicBezTo>
                  <a:pt x="44" y="16"/>
                  <a:pt x="16" y="44"/>
                  <a:pt x="16" y="78"/>
                </a:cubicBezTo>
                <a:cubicBezTo>
                  <a:pt x="16" y="101"/>
                  <a:pt x="28" y="121"/>
                  <a:pt x="48" y="132"/>
                </a:cubicBezTo>
                <a:cubicBezTo>
                  <a:pt x="55" y="137"/>
                  <a:pt x="55" y="137"/>
                  <a:pt x="55" y="137"/>
                </a:cubicBezTo>
                <a:cubicBezTo>
                  <a:pt x="55" y="173"/>
                  <a:pt x="55" y="173"/>
                  <a:pt x="55" y="173"/>
                </a:cubicBezTo>
                <a:cubicBezTo>
                  <a:pt x="103" y="173"/>
                  <a:pt x="103" y="173"/>
                  <a:pt x="103" y="173"/>
                </a:cubicBezTo>
                <a:cubicBezTo>
                  <a:pt x="103" y="137"/>
                  <a:pt x="103" y="137"/>
                  <a:pt x="103" y="137"/>
                </a:cubicBezTo>
                <a:cubicBezTo>
                  <a:pt x="110" y="132"/>
                  <a:pt x="110" y="132"/>
                  <a:pt x="110" y="132"/>
                </a:cubicBezTo>
                <a:cubicBezTo>
                  <a:pt x="130" y="121"/>
                  <a:pt x="142" y="101"/>
                  <a:pt x="142" y="78"/>
                </a:cubicBezTo>
                <a:close/>
              </a:path>
            </a:pathLst>
          </a:custGeom>
          <a:solidFill>
            <a:srgbClr val="0070C0"/>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77" name="Freeform 9"/>
          <p:cNvSpPr>
            <a:spLocks noEditPoints="1"/>
          </p:cNvSpPr>
          <p:nvPr/>
        </p:nvSpPr>
        <p:spPr bwMode="auto">
          <a:xfrm>
            <a:off x="5659771" y="1992437"/>
            <a:ext cx="331783" cy="331742"/>
          </a:xfrm>
          <a:custGeom>
            <a:avLst/>
            <a:gdLst>
              <a:gd name="T0" fmla="*/ 201 w 206"/>
              <a:gd name="T1" fmla="*/ 35 h 206"/>
              <a:gd name="T2" fmla="*/ 179 w 206"/>
              <a:gd name="T3" fmla="*/ 57 h 206"/>
              <a:gd name="T4" fmla="*/ 157 w 206"/>
              <a:gd name="T5" fmla="*/ 57 h 206"/>
              <a:gd name="T6" fmla="*/ 148 w 206"/>
              <a:gd name="T7" fmla="*/ 49 h 206"/>
              <a:gd name="T8" fmla="*/ 148 w 206"/>
              <a:gd name="T9" fmla="*/ 27 h 206"/>
              <a:gd name="T10" fmla="*/ 171 w 206"/>
              <a:gd name="T11" fmla="*/ 4 h 206"/>
              <a:gd name="T12" fmla="*/ 128 w 206"/>
              <a:gd name="T13" fmla="*/ 16 h 206"/>
              <a:gd name="T14" fmla="*/ 117 w 206"/>
              <a:gd name="T15" fmla="*/ 58 h 206"/>
              <a:gd name="T16" fmla="*/ 58 w 206"/>
              <a:gd name="T17" fmla="*/ 118 h 206"/>
              <a:gd name="T18" fmla="*/ 15 w 206"/>
              <a:gd name="T19" fmla="*/ 129 h 206"/>
              <a:gd name="T20" fmla="*/ 4 w 206"/>
              <a:gd name="T21" fmla="*/ 171 h 206"/>
              <a:gd name="T22" fmla="*/ 27 w 206"/>
              <a:gd name="T23" fmla="*/ 149 h 206"/>
              <a:gd name="T24" fmla="*/ 49 w 206"/>
              <a:gd name="T25" fmla="*/ 149 h 206"/>
              <a:gd name="T26" fmla="*/ 57 w 206"/>
              <a:gd name="T27" fmla="*/ 157 h 206"/>
              <a:gd name="T28" fmla="*/ 57 w 206"/>
              <a:gd name="T29" fmla="*/ 179 h 206"/>
              <a:gd name="T30" fmla="*/ 34 w 206"/>
              <a:gd name="T31" fmla="*/ 202 h 206"/>
              <a:gd name="T32" fmla="*/ 77 w 206"/>
              <a:gd name="T33" fmla="*/ 191 h 206"/>
              <a:gd name="T34" fmla="*/ 88 w 206"/>
              <a:gd name="T35" fmla="*/ 148 h 206"/>
              <a:gd name="T36" fmla="*/ 148 w 206"/>
              <a:gd name="T37" fmla="*/ 89 h 206"/>
              <a:gd name="T38" fmla="*/ 190 w 206"/>
              <a:gd name="T39" fmla="*/ 77 h 206"/>
              <a:gd name="T40" fmla="*/ 201 w 206"/>
              <a:gd name="T41" fmla="*/ 35 h 206"/>
              <a:gd name="T42" fmla="*/ 127 w 206"/>
              <a:gd name="T43" fmla="*/ 89 h 206"/>
              <a:gd name="T44" fmla="*/ 89 w 206"/>
              <a:gd name="T45" fmla="*/ 127 h 206"/>
              <a:gd name="T46" fmla="*/ 79 w 206"/>
              <a:gd name="T47" fmla="*/ 127 h 206"/>
              <a:gd name="T48" fmla="*/ 79 w 206"/>
              <a:gd name="T49" fmla="*/ 117 h 206"/>
              <a:gd name="T50" fmla="*/ 117 w 206"/>
              <a:gd name="T51" fmla="*/ 78 h 206"/>
              <a:gd name="T52" fmla="*/ 127 w 206"/>
              <a:gd name="T53" fmla="*/ 78 h 206"/>
              <a:gd name="T54" fmla="*/ 127 w 206"/>
              <a:gd name="T55" fmla="*/ 89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06">
                <a:moveTo>
                  <a:pt x="201" y="35"/>
                </a:moveTo>
                <a:cubicBezTo>
                  <a:pt x="179" y="57"/>
                  <a:pt x="179" y="57"/>
                  <a:pt x="179" y="57"/>
                </a:cubicBezTo>
                <a:cubicBezTo>
                  <a:pt x="173" y="63"/>
                  <a:pt x="163" y="63"/>
                  <a:pt x="157" y="57"/>
                </a:cubicBezTo>
                <a:cubicBezTo>
                  <a:pt x="148" y="49"/>
                  <a:pt x="148" y="49"/>
                  <a:pt x="148" y="49"/>
                </a:cubicBezTo>
                <a:cubicBezTo>
                  <a:pt x="142" y="43"/>
                  <a:pt x="142" y="33"/>
                  <a:pt x="148" y="27"/>
                </a:cubicBezTo>
                <a:cubicBezTo>
                  <a:pt x="171" y="4"/>
                  <a:pt x="171" y="4"/>
                  <a:pt x="171" y="4"/>
                </a:cubicBezTo>
                <a:cubicBezTo>
                  <a:pt x="156" y="0"/>
                  <a:pt x="140" y="4"/>
                  <a:pt x="128" y="16"/>
                </a:cubicBezTo>
                <a:cubicBezTo>
                  <a:pt x="117" y="27"/>
                  <a:pt x="113" y="44"/>
                  <a:pt x="117" y="58"/>
                </a:cubicBezTo>
                <a:cubicBezTo>
                  <a:pt x="58" y="118"/>
                  <a:pt x="58" y="118"/>
                  <a:pt x="58" y="118"/>
                </a:cubicBezTo>
                <a:cubicBezTo>
                  <a:pt x="43" y="114"/>
                  <a:pt x="27" y="117"/>
                  <a:pt x="15" y="129"/>
                </a:cubicBezTo>
                <a:cubicBezTo>
                  <a:pt x="4" y="140"/>
                  <a:pt x="0" y="157"/>
                  <a:pt x="4" y="171"/>
                </a:cubicBezTo>
                <a:cubicBezTo>
                  <a:pt x="27" y="149"/>
                  <a:pt x="27" y="149"/>
                  <a:pt x="27" y="149"/>
                </a:cubicBezTo>
                <a:cubicBezTo>
                  <a:pt x="33" y="143"/>
                  <a:pt x="43" y="143"/>
                  <a:pt x="49" y="149"/>
                </a:cubicBezTo>
                <a:cubicBezTo>
                  <a:pt x="57" y="157"/>
                  <a:pt x="57" y="157"/>
                  <a:pt x="57" y="157"/>
                </a:cubicBezTo>
                <a:cubicBezTo>
                  <a:pt x="63" y="163"/>
                  <a:pt x="63" y="173"/>
                  <a:pt x="57" y="179"/>
                </a:cubicBezTo>
                <a:cubicBezTo>
                  <a:pt x="34" y="202"/>
                  <a:pt x="34" y="202"/>
                  <a:pt x="34" y="202"/>
                </a:cubicBezTo>
                <a:cubicBezTo>
                  <a:pt x="49" y="206"/>
                  <a:pt x="65" y="202"/>
                  <a:pt x="77" y="191"/>
                </a:cubicBezTo>
                <a:cubicBezTo>
                  <a:pt x="89" y="179"/>
                  <a:pt x="92" y="163"/>
                  <a:pt x="88" y="148"/>
                </a:cubicBezTo>
                <a:cubicBezTo>
                  <a:pt x="148" y="89"/>
                  <a:pt x="148" y="89"/>
                  <a:pt x="148" y="89"/>
                </a:cubicBezTo>
                <a:cubicBezTo>
                  <a:pt x="162" y="93"/>
                  <a:pt x="179" y="89"/>
                  <a:pt x="190" y="77"/>
                </a:cubicBezTo>
                <a:cubicBezTo>
                  <a:pt x="202" y="66"/>
                  <a:pt x="206" y="49"/>
                  <a:pt x="201" y="35"/>
                </a:cubicBezTo>
                <a:close/>
                <a:moveTo>
                  <a:pt x="127" y="89"/>
                </a:moveTo>
                <a:cubicBezTo>
                  <a:pt x="89" y="127"/>
                  <a:pt x="89" y="127"/>
                  <a:pt x="89" y="127"/>
                </a:cubicBezTo>
                <a:cubicBezTo>
                  <a:pt x="86" y="130"/>
                  <a:pt x="82" y="130"/>
                  <a:pt x="79" y="127"/>
                </a:cubicBezTo>
                <a:cubicBezTo>
                  <a:pt x="76" y="124"/>
                  <a:pt x="76" y="120"/>
                  <a:pt x="79" y="117"/>
                </a:cubicBezTo>
                <a:cubicBezTo>
                  <a:pt x="117" y="78"/>
                  <a:pt x="117" y="78"/>
                  <a:pt x="117" y="78"/>
                </a:cubicBezTo>
                <a:cubicBezTo>
                  <a:pt x="120" y="76"/>
                  <a:pt x="124" y="76"/>
                  <a:pt x="127" y="78"/>
                </a:cubicBezTo>
                <a:cubicBezTo>
                  <a:pt x="130" y="81"/>
                  <a:pt x="130" y="86"/>
                  <a:pt x="127" y="89"/>
                </a:cubicBezTo>
                <a:close/>
              </a:path>
            </a:pathLst>
          </a:custGeom>
          <a:solidFill>
            <a:srgbClr val="0070C0"/>
          </a:solidFill>
          <a:ln>
            <a:noFill/>
          </a:ln>
        </p:spPr>
        <p:txBody>
          <a:bodyPr vert="horz" wrap="square" lIns="68580" tIns="34290" rIns="68580" bIns="3429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38589468"/>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wipe(right)">
                                      <p:cBhvr>
                                        <p:cTn id="13" dur="200"/>
                                        <p:tgtEl>
                                          <p:spTgt spid="41"/>
                                        </p:tgtEl>
                                      </p:cBhvr>
                                    </p:animEffect>
                                  </p:childTnLst>
                                </p:cTn>
                              </p:par>
                            </p:childTnLst>
                          </p:cTn>
                        </p:par>
                        <p:par>
                          <p:cTn id="14" fill="hold">
                            <p:stCondLst>
                              <p:cond delay="700"/>
                            </p:stCondLst>
                            <p:childTnLst>
                              <p:par>
                                <p:cTn id="15" presetID="22" presetClass="entr" presetSubtype="2" fill="hold" grpId="0" nodeType="after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wipe(right)">
                                      <p:cBhvr>
                                        <p:cTn id="17" dur="200"/>
                                        <p:tgtEl>
                                          <p:spTgt spid="28"/>
                                        </p:tgtEl>
                                      </p:cBhvr>
                                    </p:animEffect>
                                  </p:childTnLst>
                                </p:cTn>
                              </p:par>
                            </p:childTnLst>
                          </p:cTn>
                        </p:par>
                        <p:par>
                          <p:cTn id="18" fill="hold">
                            <p:stCondLst>
                              <p:cond delay="900"/>
                            </p:stCondLst>
                            <p:childTnLst>
                              <p:par>
                                <p:cTn id="19" presetID="22" presetClass="entr" presetSubtype="1" fill="hold" grpId="0" nodeType="after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up)">
                                      <p:cBhvr>
                                        <p:cTn id="21" dur="200"/>
                                        <p:tgtEl>
                                          <p:spTgt spid="29"/>
                                        </p:tgtEl>
                                      </p:cBhvr>
                                    </p:animEffect>
                                  </p:childTnLst>
                                </p:cTn>
                              </p:par>
                            </p:childTnLst>
                          </p:cTn>
                        </p:par>
                        <p:par>
                          <p:cTn id="22" fill="hold">
                            <p:stCondLst>
                              <p:cond delay="1100"/>
                            </p:stCondLst>
                            <p:childTnLst>
                              <p:par>
                                <p:cTn id="23" presetID="22" presetClass="entr" presetSubtype="2" fill="hold" grpId="0" nodeType="after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wipe(right)">
                                      <p:cBhvr>
                                        <p:cTn id="25" dur="200"/>
                                        <p:tgtEl>
                                          <p:spTgt spid="30"/>
                                        </p:tgtEl>
                                      </p:cBhvr>
                                    </p:animEffect>
                                  </p:childTnLst>
                                </p:cTn>
                              </p:par>
                            </p:childTnLst>
                          </p:cTn>
                        </p:par>
                        <p:par>
                          <p:cTn id="26" fill="hold">
                            <p:stCondLst>
                              <p:cond delay="1300"/>
                            </p:stCondLst>
                            <p:childTnLst>
                              <p:par>
                                <p:cTn id="27" presetID="22" presetClass="entr" presetSubtype="4" fill="hold" grpId="0" nodeType="after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wipe(down)">
                                      <p:cBhvr>
                                        <p:cTn id="29" dur="200"/>
                                        <p:tgtEl>
                                          <p:spTgt spid="31"/>
                                        </p:tgtEl>
                                      </p:cBhvr>
                                    </p:animEffect>
                                  </p:childTnLst>
                                </p:cTn>
                              </p:par>
                            </p:childTnLst>
                          </p:cTn>
                        </p:par>
                        <p:par>
                          <p:cTn id="30" fill="hold">
                            <p:stCondLst>
                              <p:cond delay="1500"/>
                            </p:stCondLst>
                            <p:childTnLst>
                              <p:par>
                                <p:cTn id="31" presetID="22" presetClass="entr" presetSubtype="2" fill="hold" grpId="0" nodeType="after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right)">
                                      <p:cBhvr>
                                        <p:cTn id="33" dur="200"/>
                                        <p:tgtEl>
                                          <p:spTgt spid="32"/>
                                        </p:tgtEl>
                                      </p:cBhvr>
                                    </p:animEffect>
                                  </p:childTnLst>
                                </p:cTn>
                              </p:par>
                            </p:childTnLst>
                          </p:cTn>
                        </p:par>
                        <p:par>
                          <p:cTn id="34" fill="hold">
                            <p:stCondLst>
                              <p:cond delay="1700"/>
                            </p:stCondLst>
                            <p:childTnLst>
                              <p:par>
                                <p:cTn id="35" presetID="22" presetClass="entr" presetSubtype="1" fill="hold" grpId="0" nodeType="after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wipe(up)">
                                      <p:cBhvr>
                                        <p:cTn id="37" dur="200"/>
                                        <p:tgtEl>
                                          <p:spTgt spid="33"/>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wipe(left)">
                                      <p:cBhvr>
                                        <p:cTn id="41" dur="200"/>
                                        <p:tgtEl>
                                          <p:spTgt spid="34"/>
                                        </p:tgtEl>
                                      </p:cBhvr>
                                    </p:animEffect>
                                  </p:childTnLst>
                                </p:cTn>
                              </p:par>
                            </p:childTnLst>
                          </p:cTn>
                        </p:par>
                        <p:par>
                          <p:cTn id="42" fill="hold">
                            <p:stCondLst>
                              <p:cond delay="2100"/>
                            </p:stCondLst>
                            <p:childTnLst>
                              <p:par>
                                <p:cTn id="43" presetID="22" presetClass="entr" presetSubtype="1" fill="hold" grpId="0" nodeType="after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wipe(up)">
                                      <p:cBhvr>
                                        <p:cTn id="45" dur="200"/>
                                        <p:tgtEl>
                                          <p:spTgt spid="35"/>
                                        </p:tgtEl>
                                      </p:cBhvr>
                                    </p:animEffect>
                                  </p:childTnLst>
                                </p:cTn>
                              </p:par>
                            </p:childTnLst>
                          </p:cTn>
                        </p:par>
                        <p:par>
                          <p:cTn id="46" fill="hold">
                            <p:stCondLst>
                              <p:cond delay="2300"/>
                            </p:stCondLst>
                            <p:childTnLst>
                              <p:par>
                                <p:cTn id="47" presetID="22" presetClass="entr" presetSubtype="2" fill="hold" grpId="0" nodeType="after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wipe(right)">
                                      <p:cBhvr>
                                        <p:cTn id="49" dur="200"/>
                                        <p:tgtEl>
                                          <p:spTgt spid="37"/>
                                        </p:tgtEl>
                                      </p:cBhvr>
                                    </p:animEffect>
                                  </p:childTnLst>
                                </p:cTn>
                              </p:par>
                            </p:childTnLst>
                          </p:cTn>
                        </p:par>
                        <p:par>
                          <p:cTn id="50" fill="hold">
                            <p:stCondLst>
                              <p:cond delay="2500"/>
                            </p:stCondLst>
                            <p:childTnLst>
                              <p:par>
                                <p:cTn id="51" presetID="22" presetClass="entr" presetSubtype="4" fill="hold" grpId="0" nodeType="afterEffect">
                                  <p:stCondLst>
                                    <p:cond delay="0"/>
                                  </p:stCondLst>
                                  <p:childTnLst>
                                    <p:set>
                                      <p:cBhvr>
                                        <p:cTn id="52" dur="1" fill="hold">
                                          <p:stCondLst>
                                            <p:cond delay="0"/>
                                          </p:stCondLst>
                                        </p:cTn>
                                        <p:tgtEl>
                                          <p:spTgt spid="38"/>
                                        </p:tgtEl>
                                        <p:attrNameLst>
                                          <p:attrName>style.visibility</p:attrName>
                                        </p:attrNameLst>
                                      </p:cBhvr>
                                      <p:to>
                                        <p:strVal val="visible"/>
                                      </p:to>
                                    </p:set>
                                    <p:animEffect transition="in" filter="wipe(down)">
                                      <p:cBhvr>
                                        <p:cTn id="53" dur="200"/>
                                        <p:tgtEl>
                                          <p:spTgt spid="38"/>
                                        </p:tgtEl>
                                      </p:cBhvr>
                                    </p:animEffect>
                                  </p:childTnLst>
                                </p:cTn>
                              </p:par>
                            </p:childTnLst>
                          </p:cTn>
                        </p:par>
                        <p:par>
                          <p:cTn id="54" fill="hold">
                            <p:stCondLst>
                              <p:cond delay="2700"/>
                            </p:stCondLst>
                            <p:childTnLst>
                              <p:par>
                                <p:cTn id="55" presetID="22" presetClass="entr" presetSubtype="2" fill="hold" grpId="0" nodeType="after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wipe(right)">
                                      <p:cBhvr>
                                        <p:cTn id="57" dur="200"/>
                                        <p:tgtEl>
                                          <p:spTgt spid="39"/>
                                        </p:tgtEl>
                                      </p:cBhvr>
                                    </p:animEffect>
                                  </p:childTnLst>
                                </p:cTn>
                              </p:par>
                            </p:childTnLst>
                          </p:cTn>
                        </p:par>
                        <p:par>
                          <p:cTn id="58" fill="hold">
                            <p:stCondLst>
                              <p:cond delay="2900"/>
                            </p:stCondLst>
                            <p:childTnLst>
                              <p:par>
                                <p:cTn id="59" presetID="22" presetClass="entr" presetSubtype="1" fill="hold" grpId="0" nodeType="afterEffect">
                                  <p:stCondLst>
                                    <p:cond delay="0"/>
                                  </p:stCondLst>
                                  <p:childTnLst>
                                    <p:set>
                                      <p:cBhvr>
                                        <p:cTn id="60" dur="1" fill="hold">
                                          <p:stCondLst>
                                            <p:cond delay="0"/>
                                          </p:stCondLst>
                                        </p:cTn>
                                        <p:tgtEl>
                                          <p:spTgt spid="40"/>
                                        </p:tgtEl>
                                        <p:attrNameLst>
                                          <p:attrName>style.visibility</p:attrName>
                                        </p:attrNameLst>
                                      </p:cBhvr>
                                      <p:to>
                                        <p:strVal val="visible"/>
                                      </p:to>
                                    </p:set>
                                    <p:animEffect transition="in" filter="wipe(up)">
                                      <p:cBhvr>
                                        <p:cTn id="61" dur="200"/>
                                        <p:tgtEl>
                                          <p:spTgt spid="40"/>
                                        </p:tgtEl>
                                      </p:cBhvr>
                                    </p:animEffect>
                                  </p:childTnLst>
                                </p:cTn>
                              </p:par>
                            </p:childTnLst>
                          </p:cTn>
                        </p:par>
                        <p:par>
                          <p:cTn id="62" fill="hold">
                            <p:stCondLst>
                              <p:cond delay="3100"/>
                            </p:stCondLst>
                            <p:childTnLst>
                              <p:par>
                                <p:cTn id="63" presetID="22" presetClass="entr" presetSubtype="2" fill="hold" grpId="0"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wipe(right)">
                                      <p:cBhvr>
                                        <p:cTn id="65" dur="200"/>
                                        <p:tgtEl>
                                          <p:spTgt spid="42"/>
                                        </p:tgtEl>
                                      </p:cBhvr>
                                    </p:animEffect>
                                  </p:childTnLst>
                                </p:cTn>
                              </p:par>
                            </p:childTnLst>
                          </p:cTn>
                        </p:par>
                        <p:par>
                          <p:cTn id="66" fill="hold">
                            <p:stCondLst>
                              <p:cond delay="3300"/>
                            </p:stCondLst>
                            <p:childTnLst>
                              <p:par>
                                <p:cTn id="67" presetID="23" presetClass="entr" presetSubtype="32" fill="hold" grpId="0" nodeType="afterEffect">
                                  <p:stCondLst>
                                    <p:cond delay="0"/>
                                  </p:stCondLst>
                                  <p:childTnLst>
                                    <p:set>
                                      <p:cBhvr>
                                        <p:cTn id="68" dur="1" fill="hold">
                                          <p:stCondLst>
                                            <p:cond delay="0"/>
                                          </p:stCondLst>
                                        </p:cTn>
                                        <p:tgtEl>
                                          <p:spTgt spid="70"/>
                                        </p:tgtEl>
                                        <p:attrNameLst>
                                          <p:attrName>style.visibility</p:attrName>
                                        </p:attrNameLst>
                                      </p:cBhvr>
                                      <p:to>
                                        <p:strVal val="visible"/>
                                      </p:to>
                                    </p:set>
                                    <p:anim calcmode="lin" valueType="num">
                                      <p:cBhvr>
                                        <p:cTn id="69" dur="500" fill="hold"/>
                                        <p:tgtEl>
                                          <p:spTgt spid="70"/>
                                        </p:tgtEl>
                                        <p:attrNameLst>
                                          <p:attrName>ppt_w</p:attrName>
                                        </p:attrNameLst>
                                      </p:cBhvr>
                                      <p:tavLst>
                                        <p:tav tm="0">
                                          <p:val>
                                            <p:strVal val="4*#ppt_w"/>
                                          </p:val>
                                        </p:tav>
                                        <p:tav tm="100000">
                                          <p:val>
                                            <p:strVal val="#ppt_w"/>
                                          </p:val>
                                        </p:tav>
                                      </p:tavLst>
                                    </p:anim>
                                    <p:anim calcmode="lin" valueType="num">
                                      <p:cBhvr>
                                        <p:cTn id="70" dur="500" fill="hold"/>
                                        <p:tgtEl>
                                          <p:spTgt spid="70"/>
                                        </p:tgtEl>
                                        <p:attrNameLst>
                                          <p:attrName>ppt_h</p:attrName>
                                        </p:attrNameLst>
                                      </p:cBhvr>
                                      <p:tavLst>
                                        <p:tav tm="0">
                                          <p:val>
                                            <p:strVal val="4*#ppt_h"/>
                                          </p:val>
                                        </p:tav>
                                        <p:tav tm="100000">
                                          <p:val>
                                            <p:strVal val="#ppt_h"/>
                                          </p:val>
                                        </p:tav>
                                      </p:tavLst>
                                    </p:anim>
                                  </p:childTnLst>
                                </p:cTn>
                              </p:par>
                              <p:par>
                                <p:cTn id="71" presetID="23" presetClass="entr" presetSubtype="32" fill="hold" grpId="0" nodeType="withEffect">
                                  <p:stCondLst>
                                    <p:cond delay="0"/>
                                  </p:stCondLst>
                                  <p:childTnLst>
                                    <p:set>
                                      <p:cBhvr>
                                        <p:cTn id="72" dur="1" fill="hold">
                                          <p:stCondLst>
                                            <p:cond delay="0"/>
                                          </p:stCondLst>
                                        </p:cTn>
                                        <p:tgtEl>
                                          <p:spTgt spid="77"/>
                                        </p:tgtEl>
                                        <p:attrNameLst>
                                          <p:attrName>style.visibility</p:attrName>
                                        </p:attrNameLst>
                                      </p:cBhvr>
                                      <p:to>
                                        <p:strVal val="visible"/>
                                      </p:to>
                                    </p:set>
                                    <p:anim calcmode="lin" valueType="num">
                                      <p:cBhvr>
                                        <p:cTn id="73" dur="500" fill="hold"/>
                                        <p:tgtEl>
                                          <p:spTgt spid="77"/>
                                        </p:tgtEl>
                                        <p:attrNameLst>
                                          <p:attrName>ppt_w</p:attrName>
                                        </p:attrNameLst>
                                      </p:cBhvr>
                                      <p:tavLst>
                                        <p:tav tm="0">
                                          <p:val>
                                            <p:strVal val="4*#ppt_w"/>
                                          </p:val>
                                        </p:tav>
                                        <p:tav tm="100000">
                                          <p:val>
                                            <p:strVal val="#ppt_w"/>
                                          </p:val>
                                        </p:tav>
                                      </p:tavLst>
                                    </p:anim>
                                    <p:anim calcmode="lin" valueType="num">
                                      <p:cBhvr>
                                        <p:cTn id="74" dur="500" fill="hold"/>
                                        <p:tgtEl>
                                          <p:spTgt spid="77"/>
                                        </p:tgtEl>
                                        <p:attrNameLst>
                                          <p:attrName>ppt_h</p:attrName>
                                        </p:attrNameLst>
                                      </p:cBhvr>
                                      <p:tavLst>
                                        <p:tav tm="0">
                                          <p:val>
                                            <p:strVal val="4*#ppt_h"/>
                                          </p:val>
                                        </p:tav>
                                        <p:tav tm="100000">
                                          <p:val>
                                            <p:strVal val="#ppt_h"/>
                                          </p:val>
                                        </p:tav>
                                      </p:tavLst>
                                    </p:anim>
                                  </p:childTnLst>
                                </p:cTn>
                              </p:par>
                            </p:childTnLst>
                          </p:cTn>
                        </p:par>
                        <p:par>
                          <p:cTn id="75" fill="hold">
                            <p:stCondLst>
                              <p:cond delay="3800"/>
                            </p:stCondLst>
                            <p:childTnLst>
                              <p:par>
                                <p:cTn id="76" presetID="12" presetClass="entr" presetSubtype="8" fill="hold" grpId="0" nodeType="afterEffect">
                                  <p:stCondLst>
                                    <p:cond delay="0"/>
                                  </p:stCondLst>
                                  <p:childTnLst>
                                    <p:set>
                                      <p:cBhvr>
                                        <p:cTn id="77" dur="1" fill="hold">
                                          <p:stCondLst>
                                            <p:cond delay="0"/>
                                          </p:stCondLst>
                                        </p:cTn>
                                        <p:tgtEl>
                                          <p:spTgt spid="62"/>
                                        </p:tgtEl>
                                        <p:attrNameLst>
                                          <p:attrName>style.visibility</p:attrName>
                                        </p:attrNameLst>
                                      </p:cBhvr>
                                      <p:to>
                                        <p:strVal val="visible"/>
                                      </p:to>
                                    </p:set>
                                    <p:anim calcmode="lin" valueType="num">
                                      <p:cBhvr additive="base">
                                        <p:cTn id="78" dur="500"/>
                                        <p:tgtEl>
                                          <p:spTgt spid="62"/>
                                        </p:tgtEl>
                                        <p:attrNameLst>
                                          <p:attrName>ppt_x</p:attrName>
                                        </p:attrNameLst>
                                      </p:cBhvr>
                                      <p:tavLst>
                                        <p:tav tm="0">
                                          <p:val>
                                            <p:strVal val="#ppt_x-#ppt_w*1.125000"/>
                                          </p:val>
                                        </p:tav>
                                        <p:tav tm="100000">
                                          <p:val>
                                            <p:strVal val="#ppt_x"/>
                                          </p:val>
                                        </p:tav>
                                      </p:tavLst>
                                    </p:anim>
                                    <p:animEffect transition="in" filter="wipe(right)">
                                      <p:cBhvr>
                                        <p:cTn id="79" dur="500"/>
                                        <p:tgtEl>
                                          <p:spTgt spid="62"/>
                                        </p:tgtEl>
                                      </p:cBhvr>
                                    </p:animEffect>
                                  </p:childTnLst>
                                </p:cTn>
                              </p:par>
                              <p:par>
                                <p:cTn id="80" presetID="12" presetClass="entr" presetSubtype="8" fill="hold" grpId="0" nodeType="withEffect">
                                  <p:stCondLst>
                                    <p:cond delay="0"/>
                                  </p:stCondLst>
                                  <p:childTnLst>
                                    <p:set>
                                      <p:cBhvr>
                                        <p:cTn id="81" dur="1" fill="hold">
                                          <p:stCondLst>
                                            <p:cond delay="0"/>
                                          </p:stCondLst>
                                        </p:cTn>
                                        <p:tgtEl>
                                          <p:spTgt spid="63"/>
                                        </p:tgtEl>
                                        <p:attrNameLst>
                                          <p:attrName>style.visibility</p:attrName>
                                        </p:attrNameLst>
                                      </p:cBhvr>
                                      <p:to>
                                        <p:strVal val="visible"/>
                                      </p:to>
                                    </p:set>
                                    <p:anim calcmode="lin" valueType="num">
                                      <p:cBhvr additive="base">
                                        <p:cTn id="82" dur="500"/>
                                        <p:tgtEl>
                                          <p:spTgt spid="63"/>
                                        </p:tgtEl>
                                        <p:attrNameLst>
                                          <p:attrName>ppt_x</p:attrName>
                                        </p:attrNameLst>
                                      </p:cBhvr>
                                      <p:tavLst>
                                        <p:tav tm="0">
                                          <p:val>
                                            <p:strVal val="#ppt_x-#ppt_w*1.125000"/>
                                          </p:val>
                                        </p:tav>
                                        <p:tav tm="100000">
                                          <p:val>
                                            <p:strVal val="#ppt_x"/>
                                          </p:val>
                                        </p:tav>
                                      </p:tavLst>
                                    </p:anim>
                                    <p:animEffect transition="in" filter="wipe(right)">
                                      <p:cBhvr>
                                        <p:cTn id="83" dur="500"/>
                                        <p:tgtEl>
                                          <p:spTgt spid="63"/>
                                        </p:tgtEl>
                                      </p:cBhvr>
                                    </p:animEffect>
                                  </p:childTnLst>
                                </p:cTn>
                              </p:par>
                            </p:childTnLst>
                          </p:cTn>
                        </p:par>
                        <p:par>
                          <p:cTn id="84" fill="hold">
                            <p:stCondLst>
                              <p:cond delay="4300"/>
                            </p:stCondLst>
                            <p:childTnLst>
                              <p:par>
                                <p:cTn id="85" presetID="23" presetClass="entr" presetSubtype="32" fill="hold" grpId="0" nodeType="afterEffect">
                                  <p:stCondLst>
                                    <p:cond delay="0"/>
                                  </p:stCondLst>
                                  <p:childTnLst>
                                    <p:set>
                                      <p:cBhvr>
                                        <p:cTn id="86" dur="1" fill="hold">
                                          <p:stCondLst>
                                            <p:cond delay="0"/>
                                          </p:stCondLst>
                                        </p:cTn>
                                        <p:tgtEl>
                                          <p:spTgt spid="71"/>
                                        </p:tgtEl>
                                        <p:attrNameLst>
                                          <p:attrName>style.visibility</p:attrName>
                                        </p:attrNameLst>
                                      </p:cBhvr>
                                      <p:to>
                                        <p:strVal val="visible"/>
                                      </p:to>
                                    </p:set>
                                    <p:anim calcmode="lin" valueType="num">
                                      <p:cBhvr>
                                        <p:cTn id="87" dur="500" fill="hold"/>
                                        <p:tgtEl>
                                          <p:spTgt spid="71"/>
                                        </p:tgtEl>
                                        <p:attrNameLst>
                                          <p:attrName>ppt_w</p:attrName>
                                        </p:attrNameLst>
                                      </p:cBhvr>
                                      <p:tavLst>
                                        <p:tav tm="0">
                                          <p:val>
                                            <p:strVal val="4*#ppt_w"/>
                                          </p:val>
                                        </p:tav>
                                        <p:tav tm="100000">
                                          <p:val>
                                            <p:strVal val="#ppt_w"/>
                                          </p:val>
                                        </p:tav>
                                      </p:tavLst>
                                    </p:anim>
                                    <p:anim calcmode="lin" valueType="num">
                                      <p:cBhvr>
                                        <p:cTn id="88" dur="500" fill="hold"/>
                                        <p:tgtEl>
                                          <p:spTgt spid="71"/>
                                        </p:tgtEl>
                                        <p:attrNameLst>
                                          <p:attrName>ppt_h</p:attrName>
                                        </p:attrNameLst>
                                      </p:cBhvr>
                                      <p:tavLst>
                                        <p:tav tm="0">
                                          <p:val>
                                            <p:strVal val="4*#ppt_h"/>
                                          </p:val>
                                        </p:tav>
                                        <p:tav tm="100000">
                                          <p:val>
                                            <p:strVal val="#ppt_h"/>
                                          </p:val>
                                        </p:tav>
                                      </p:tavLst>
                                    </p:anim>
                                  </p:childTnLst>
                                </p:cTn>
                              </p:par>
                              <p:par>
                                <p:cTn id="89" presetID="23" presetClass="entr" presetSubtype="32" fill="hold" grpId="0" nodeType="withEffect">
                                  <p:stCondLst>
                                    <p:cond delay="0"/>
                                  </p:stCondLst>
                                  <p:childTnLst>
                                    <p:set>
                                      <p:cBhvr>
                                        <p:cTn id="90" dur="1" fill="hold">
                                          <p:stCondLst>
                                            <p:cond delay="0"/>
                                          </p:stCondLst>
                                        </p:cTn>
                                        <p:tgtEl>
                                          <p:spTgt spid="74"/>
                                        </p:tgtEl>
                                        <p:attrNameLst>
                                          <p:attrName>style.visibility</p:attrName>
                                        </p:attrNameLst>
                                      </p:cBhvr>
                                      <p:to>
                                        <p:strVal val="visible"/>
                                      </p:to>
                                    </p:set>
                                    <p:anim calcmode="lin" valueType="num">
                                      <p:cBhvr>
                                        <p:cTn id="91" dur="500" fill="hold"/>
                                        <p:tgtEl>
                                          <p:spTgt spid="74"/>
                                        </p:tgtEl>
                                        <p:attrNameLst>
                                          <p:attrName>ppt_w</p:attrName>
                                        </p:attrNameLst>
                                      </p:cBhvr>
                                      <p:tavLst>
                                        <p:tav tm="0">
                                          <p:val>
                                            <p:strVal val="4*#ppt_w"/>
                                          </p:val>
                                        </p:tav>
                                        <p:tav tm="100000">
                                          <p:val>
                                            <p:strVal val="#ppt_w"/>
                                          </p:val>
                                        </p:tav>
                                      </p:tavLst>
                                    </p:anim>
                                    <p:anim calcmode="lin" valueType="num">
                                      <p:cBhvr>
                                        <p:cTn id="92" dur="500" fill="hold"/>
                                        <p:tgtEl>
                                          <p:spTgt spid="74"/>
                                        </p:tgtEl>
                                        <p:attrNameLst>
                                          <p:attrName>ppt_h</p:attrName>
                                        </p:attrNameLst>
                                      </p:cBhvr>
                                      <p:tavLst>
                                        <p:tav tm="0">
                                          <p:val>
                                            <p:strVal val="4*#ppt_h"/>
                                          </p:val>
                                        </p:tav>
                                        <p:tav tm="100000">
                                          <p:val>
                                            <p:strVal val="#ppt_h"/>
                                          </p:val>
                                        </p:tav>
                                      </p:tavLst>
                                    </p:anim>
                                  </p:childTnLst>
                                </p:cTn>
                              </p:par>
                            </p:childTnLst>
                          </p:cTn>
                        </p:par>
                        <p:par>
                          <p:cTn id="93" fill="hold">
                            <p:stCondLst>
                              <p:cond delay="4800"/>
                            </p:stCondLst>
                            <p:childTnLst>
                              <p:par>
                                <p:cTn id="94" presetID="12" presetClass="entr" presetSubtype="2" fill="hold" grpId="0" nodeType="afterEffect">
                                  <p:stCondLst>
                                    <p:cond delay="0"/>
                                  </p:stCondLst>
                                  <p:childTnLst>
                                    <p:set>
                                      <p:cBhvr>
                                        <p:cTn id="95" dur="1" fill="hold">
                                          <p:stCondLst>
                                            <p:cond delay="0"/>
                                          </p:stCondLst>
                                        </p:cTn>
                                        <p:tgtEl>
                                          <p:spTgt spid="64"/>
                                        </p:tgtEl>
                                        <p:attrNameLst>
                                          <p:attrName>style.visibility</p:attrName>
                                        </p:attrNameLst>
                                      </p:cBhvr>
                                      <p:to>
                                        <p:strVal val="visible"/>
                                      </p:to>
                                    </p:set>
                                    <p:anim calcmode="lin" valueType="num">
                                      <p:cBhvr additive="base">
                                        <p:cTn id="96" dur="500"/>
                                        <p:tgtEl>
                                          <p:spTgt spid="64"/>
                                        </p:tgtEl>
                                        <p:attrNameLst>
                                          <p:attrName>ppt_x</p:attrName>
                                        </p:attrNameLst>
                                      </p:cBhvr>
                                      <p:tavLst>
                                        <p:tav tm="0">
                                          <p:val>
                                            <p:strVal val="#ppt_x+#ppt_w*1.125000"/>
                                          </p:val>
                                        </p:tav>
                                        <p:tav tm="100000">
                                          <p:val>
                                            <p:strVal val="#ppt_x"/>
                                          </p:val>
                                        </p:tav>
                                      </p:tavLst>
                                    </p:anim>
                                    <p:animEffect transition="in" filter="wipe(left)">
                                      <p:cBhvr>
                                        <p:cTn id="97" dur="500"/>
                                        <p:tgtEl>
                                          <p:spTgt spid="64"/>
                                        </p:tgtEl>
                                      </p:cBhvr>
                                    </p:animEffect>
                                  </p:childTnLst>
                                </p:cTn>
                              </p:par>
                              <p:par>
                                <p:cTn id="98" presetID="12" presetClass="entr" presetSubtype="2" fill="hold" grpId="0" nodeType="withEffect">
                                  <p:stCondLst>
                                    <p:cond delay="0"/>
                                  </p:stCondLst>
                                  <p:childTnLst>
                                    <p:set>
                                      <p:cBhvr>
                                        <p:cTn id="99" dur="1" fill="hold">
                                          <p:stCondLst>
                                            <p:cond delay="0"/>
                                          </p:stCondLst>
                                        </p:cTn>
                                        <p:tgtEl>
                                          <p:spTgt spid="65"/>
                                        </p:tgtEl>
                                        <p:attrNameLst>
                                          <p:attrName>style.visibility</p:attrName>
                                        </p:attrNameLst>
                                      </p:cBhvr>
                                      <p:to>
                                        <p:strVal val="visible"/>
                                      </p:to>
                                    </p:set>
                                    <p:anim calcmode="lin" valueType="num">
                                      <p:cBhvr additive="base">
                                        <p:cTn id="100" dur="500"/>
                                        <p:tgtEl>
                                          <p:spTgt spid="65"/>
                                        </p:tgtEl>
                                        <p:attrNameLst>
                                          <p:attrName>ppt_x</p:attrName>
                                        </p:attrNameLst>
                                      </p:cBhvr>
                                      <p:tavLst>
                                        <p:tav tm="0">
                                          <p:val>
                                            <p:strVal val="#ppt_x+#ppt_w*1.125000"/>
                                          </p:val>
                                        </p:tav>
                                        <p:tav tm="100000">
                                          <p:val>
                                            <p:strVal val="#ppt_x"/>
                                          </p:val>
                                        </p:tav>
                                      </p:tavLst>
                                    </p:anim>
                                    <p:animEffect transition="in" filter="wipe(left)">
                                      <p:cBhvr>
                                        <p:cTn id="101" dur="500"/>
                                        <p:tgtEl>
                                          <p:spTgt spid="65"/>
                                        </p:tgtEl>
                                      </p:cBhvr>
                                    </p:animEffect>
                                  </p:childTnLst>
                                </p:cTn>
                              </p:par>
                            </p:childTnLst>
                          </p:cTn>
                        </p:par>
                        <p:par>
                          <p:cTn id="102" fill="hold">
                            <p:stCondLst>
                              <p:cond delay="5300"/>
                            </p:stCondLst>
                            <p:childTnLst>
                              <p:par>
                                <p:cTn id="103" presetID="23" presetClass="entr" presetSubtype="32" fill="hold" grpId="0" nodeType="afterEffect">
                                  <p:stCondLst>
                                    <p:cond delay="0"/>
                                  </p:stCondLst>
                                  <p:childTnLst>
                                    <p:set>
                                      <p:cBhvr>
                                        <p:cTn id="104" dur="1" fill="hold">
                                          <p:stCondLst>
                                            <p:cond delay="0"/>
                                          </p:stCondLst>
                                        </p:cTn>
                                        <p:tgtEl>
                                          <p:spTgt spid="72"/>
                                        </p:tgtEl>
                                        <p:attrNameLst>
                                          <p:attrName>style.visibility</p:attrName>
                                        </p:attrNameLst>
                                      </p:cBhvr>
                                      <p:to>
                                        <p:strVal val="visible"/>
                                      </p:to>
                                    </p:set>
                                    <p:anim calcmode="lin" valueType="num">
                                      <p:cBhvr>
                                        <p:cTn id="105" dur="500" fill="hold"/>
                                        <p:tgtEl>
                                          <p:spTgt spid="72"/>
                                        </p:tgtEl>
                                        <p:attrNameLst>
                                          <p:attrName>ppt_w</p:attrName>
                                        </p:attrNameLst>
                                      </p:cBhvr>
                                      <p:tavLst>
                                        <p:tav tm="0">
                                          <p:val>
                                            <p:strVal val="4*#ppt_w"/>
                                          </p:val>
                                        </p:tav>
                                        <p:tav tm="100000">
                                          <p:val>
                                            <p:strVal val="#ppt_w"/>
                                          </p:val>
                                        </p:tav>
                                      </p:tavLst>
                                    </p:anim>
                                    <p:anim calcmode="lin" valueType="num">
                                      <p:cBhvr>
                                        <p:cTn id="106" dur="500" fill="hold"/>
                                        <p:tgtEl>
                                          <p:spTgt spid="72"/>
                                        </p:tgtEl>
                                        <p:attrNameLst>
                                          <p:attrName>ppt_h</p:attrName>
                                        </p:attrNameLst>
                                      </p:cBhvr>
                                      <p:tavLst>
                                        <p:tav tm="0">
                                          <p:val>
                                            <p:strVal val="4*#ppt_h"/>
                                          </p:val>
                                        </p:tav>
                                        <p:tav tm="100000">
                                          <p:val>
                                            <p:strVal val="#ppt_h"/>
                                          </p:val>
                                        </p:tav>
                                      </p:tavLst>
                                    </p:anim>
                                  </p:childTnLst>
                                </p:cTn>
                              </p:par>
                              <p:par>
                                <p:cTn id="107" presetID="23" presetClass="entr" presetSubtype="32" fill="hold" grpId="0" nodeType="withEffect">
                                  <p:stCondLst>
                                    <p:cond delay="0"/>
                                  </p:stCondLst>
                                  <p:childTnLst>
                                    <p:set>
                                      <p:cBhvr>
                                        <p:cTn id="108" dur="1" fill="hold">
                                          <p:stCondLst>
                                            <p:cond delay="0"/>
                                          </p:stCondLst>
                                        </p:cTn>
                                        <p:tgtEl>
                                          <p:spTgt spid="75"/>
                                        </p:tgtEl>
                                        <p:attrNameLst>
                                          <p:attrName>style.visibility</p:attrName>
                                        </p:attrNameLst>
                                      </p:cBhvr>
                                      <p:to>
                                        <p:strVal val="visible"/>
                                      </p:to>
                                    </p:set>
                                    <p:anim calcmode="lin" valueType="num">
                                      <p:cBhvr>
                                        <p:cTn id="109" dur="500" fill="hold"/>
                                        <p:tgtEl>
                                          <p:spTgt spid="75"/>
                                        </p:tgtEl>
                                        <p:attrNameLst>
                                          <p:attrName>ppt_w</p:attrName>
                                        </p:attrNameLst>
                                      </p:cBhvr>
                                      <p:tavLst>
                                        <p:tav tm="0">
                                          <p:val>
                                            <p:strVal val="4*#ppt_w"/>
                                          </p:val>
                                        </p:tav>
                                        <p:tav tm="100000">
                                          <p:val>
                                            <p:strVal val="#ppt_w"/>
                                          </p:val>
                                        </p:tav>
                                      </p:tavLst>
                                    </p:anim>
                                    <p:anim calcmode="lin" valueType="num">
                                      <p:cBhvr>
                                        <p:cTn id="110" dur="500" fill="hold"/>
                                        <p:tgtEl>
                                          <p:spTgt spid="75"/>
                                        </p:tgtEl>
                                        <p:attrNameLst>
                                          <p:attrName>ppt_h</p:attrName>
                                        </p:attrNameLst>
                                      </p:cBhvr>
                                      <p:tavLst>
                                        <p:tav tm="0">
                                          <p:val>
                                            <p:strVal val="4*#ppt_h"/>
                                          </p:val>
                                        </p:tav>
                                        <p:tav tm="100000">
                                          <p:val>
                                            <p:strVal val="#ppt_h"/>
                                          </p:val>
                                        </p:tav>
                                      </p:tavLst>
                                    </p:anim>
                                  </p:childTnLst>
                                </p:cTn>
                              </p:par>
                            </p:childTnLst>
                          </p:cTn>
                        </p:par>
                        <p:par>
                          <p:cTn id="111" fill="hold">
                            <p:stCondLst>
                              <p:cond delay="5800"/>
                            </p:stCondLst>
                            <p:childTnLst>
                              <p:par>
                                <p:cTn id="112" presetID="12" presetClass="entr" presetSubtype="8" fill="hold" grpId="0" nodeType="afterEffect">
                                  <p:stCondLst>
                                    <p:cond delay="0"/>
                                  </p:stCondLst>
                                  <p:childTnLst>
                                    <p:set>
                                      <p:cBhvr>
                                        <p:cTn id="113" dur="1" fill="hold">
                                          <p:stCondLst>
                                            <p:cond delay="0"/>
                                          </p:stCondLst>
                                        </p:cTn>
                                        <p:tgtEl>
                                          <p:spTgt spid="66"/>
                                        </p:tgtEl>
                                        <p:attrNameLst>
                                          <p:attrName>style.visibility</p:attrName>
                                        </p:attrNameLst>
                                      </p:cBhvr>
                                      <p:to>
                                        <p:strVal val="visible"/>
                                      </p:to>
                                    </p:set>
                                    <p:anim calcmode="lin" valueType="num">
                                      <p:cBhvr additive="base">
                                        <p:cTn id="114" dur="500"/>
                                        <p:tgtEl>
                                          <p:spTgt spid="66"/>
                                        </p:tgtEl>
                                        <p:attrNameLst>
                                          <p:attrName>ppt_x</p:attrName>
                                        </p:attrNameLst>
                                      </p:cBhvr>
                                      <p:tavLst>
                                        <p:tav tm="0">
                                          <p:val>
                                            <p:strVal val="#ppt_x-#ppt_w*1.125000"/>
                                          </p:val>
                                        </p:tav>
                                        <p:tav tm="100000">
                                          <p:val>
                                            <p:strVal val="#ppt_x"/>
                                          </p:val>
                                        </p:tav>
                                      </p:tavLst>
                                    </p:anim>
                                    <p:animEffect transition="in" filter="wipe(right)">
                                      <p:cBhvr>
                                        <p:cTn id="115" dur="500"/>
                                        <p:tgtEl>
                                          <p:spTgt spid="66"/>
                                        </p:tgtEl>
                                      </p:cBhvr>
                                    </p:animEffect>
                                  </p:childTnLst>
                                </p:cTn>
                              </p:par>
                              <p:par>
                                <p:cTn id="116" presetID="12" presetClass="entr" presetSubtype="8" fill="hold" grpId="0" nodeType="withEffect">
                                  <p:stCondLst>
                                    <p:cond delay="0"/>
                                  </p:stCondLst>
                                  <p:childTnLst>
                                    <p:set>
                                      <p:cBhvr>
                                        <p:cTn id="117" dur="1" fill="hold">
                                          <p:stCondLst>
                                            <p:cond delay="0"/>
                                          </p:stCondLst>
                                        </p:cTn>
                                        <p:tgtEl>
                                          <p:spTgt spid="67"/>
                                        </p:tgtEl>
                                        <p:attrNameLst>
                                          <p:attrName>style.visibility</p:attrName>
                                        </p:attrNameLst>
                                      </p:cBhvr>
                                      <p:to>
                                        <p:strVal val="visible"/>
                                      </p:to>
                                    </p:set>
                                    <p:anim calcmode="lin" valueType="num">
                                      <p:cBhvr additive="base">
                                        <p:cTn id="118" dur="500"/>
                                        <p:tgtEl>
                                          <p:spTgt spid="67"/>
                                        </p:tgtEl>
                                        <p:attrNameLst>
                                          <p:attrName>ppt_x</p:attrName>
                                        </p:attrNameLst>
                                      </p:cBhvr>
                                      <p:tavLst>
                                        <p:tav tm="0">
                                          <p:val>
                                            <p:strVal val="#ppt_x-#ppt_w*1.125000"/>
                                          </p:val>
                                        </p:tav>
                                        <p:tav tm="100000">
                                          <p:val>
                                            <p:strVal val="#ppt_x"/>
                                          </p:val>
                                        </p:tav>
                                      </p:tavLst>
                                    </p:anim>
                                    <p:animEffect transition="in" filter="wipe(right)">
                                      <p:cBhvr>
                                        <p:cTn id="119" dur="500"/>
                                        <p:tgtEl>
                                          <p:spTgt spid="67"/>
                                        </p:tgtEl>
                                      </p:cBhvr>
                                    </p:animEffect>
                                  </p:childTnLst>
                                </p:cTn>
                              </p:par>
                            </p:childTnLst>
                          </p:cTn>
                        </p:par>
                        <p:par>
                          <p:cTn id="120" fill="hold">
                            <p:stCondLst>
                              <p:cond delay="6300"/>
                            </p:stCondLst>
                            <p:childTnLst>
                              <p:par>
                                <p:cTn id="121" presetID="23" presetClass="entr" presetSubtype="32" fill="hold" grpId="0" nodeType="afterEffect">
                                  <p:stCondLst>
                                    <p:cond delay="0"/>
                                  </p:stCondLst>
                                  <p:childTnLst>
                                    <p:set>
                                      <p:cBhvr>
                                        <p:cTn id="122" dur="1" fill="hold">
                                          <p:stCondLst>
                                            <p:cond delay="0"/>
                                          </p:stCondLst>
                                        </p:cTn>
                                        <p:tgtEl>
                                          <p:spTgt spid="73"/>
                                        </p:tgtEl>
                                        <p:attrNameLst>
                                          <p:attrName>style.visibility</p:attrName>
                                        </p:attrNameLst>
                                      </p:cBhvr>
                                      <p:to>
                                        <p:strVal val="visible"/>
                                      </p:to>
                                    </p:set>
                                    <p:anim calcmode="lin" valueType="num">
                                      <p:cBhvr>
                                        <p:cTn id="123" dur="500" fill="hold"/>
                                        <p:tgtEl>
                                          <p:spTgt spid="73"/>
                                        </p:tgtEl>
                                        <p:attrNameLst>
                                          <p:attrName>ppt_w</p:attrName>
                                        </p:attrNameLst>
                                      </p:cBhvr>
                                      <p:tavLst>
                                        <p:tav tm="0">
                                          <p:val>
                                            <p:strVal val="4*#ppt_w"/>
                                          </p:val>
                                        </p:tav>
                                        <p:tav tm="100000">
                                          <p:val>
                                            <p:strVal val="#ppt_w"/>
                                          </p:val>
                                        </p:tav>
                                      </p:tavLst>
                                    </p:anim>
                                    <p:anim calcmode="lin" valueType="num">
                                      <p:cBhvr>
                                        <p:cTn id="124" dur="500" fill="hold"/>
                                        <p:tgtEl>
                                          <p:spTgt spid="73"/>
                                        </p:tgtEl>
                                        <p:attrNameLst>
                                          <p:attrName>ppt_h</p:attrName>
                                        </p:attrNameLst>
                                      </p:cBhvr>
                                      <p:tavLst>
                                        <p:tav tm="0">
                                          <p:val>
                                            <p:strVal val="4*#ppt_h"/>
                                          </p:val>
                                        </p:tav>
                                        <p:tav tm="100000">
                                          <p:val>
                                            <p:strVal val="#ppt_h"/>
                                          </p:val>
                                        </p:tav>
                                      </p:tavLst>
                                    </p:anim>
                                  </p:childTnLst>
                                </p:cTn>
                              </p:par>
                              <p:par>
                                <p:cTn id="125" presetID="23" presetClass="entr" presetSubtype="32" fill="hold" grpId="0" nodeType="withEffect">
                                  <p:stCondLst>
                                    <p:cond delay="0"/>
                                  </p:stCondLst>
                                  <p:childTnLst>
                                    <p:set>
                                      <p:cBhvr>
                                        <p:cTn id="126" dur="1" fill="hold">
                                          <p:stCondLst>
                                            <p:cond delay="0"/>
                                          </p:stCondLst>
                                        </p:cTn>
                                        <p:tgtEl>
                                          <p:spTgt spid="76"/>
                                        </p:tgtEl>
                                        <p:attrNameLst>
                                          <p:attrName>style.visibility</p:attrName>
                                        </p:attrNameLst>
                                      </p:cBhvr>
                                      <p:to>
                                        <p:strVal val="visible"/>
                                      </p:to>
                                    </p:set>
                                    <p:anim calcmode="lin" valueType="num">
                                      <p:cBhvr>
                                        <p:cTn id="127" dur="500" fill="hold"/>
                                        <p:tgtEl>
                                          <p:spTgt spid="76"/>
                                        </p:tgtEl>
                                        <p:attrNameLst>
                                          <p:attrName>ppt_w</p:attrName>
                                        </p:attrNameLst>
                                      </p:cBhvr>
                                      <p:tavLst>
                                        <p:tav tm="0">
                                          <p:val>
                                            <p:strVal val="4*#ppt_w"/>
                                          </p:val>
                                        </p:tav>
                                        <p:tav tm="100000">
                                          <p:val>
                                            <p:strVal val="#ppt_w"/>
                                          </p:val>
                                        </p:tav>
                                      </p:tavLst>
                                    </p:anim>
                                    <p:anim calcmode="lin" valueType="num">
                                      <p:cBhvr>
                                        <p:cTn id="128" dur="500" fill="hold"/>
                                        <p:tgtEl>
                                          <p:spTgt spid="76"/>
                                        </p:tgtEl>
                                        <p:attrNameLst>
                                          <p:attrName>ppt_h</p:attrName>
                                        </p:attrNameLst>
                                      </p:cBhvr>
                                      <p:tavLst>
                                        <p:tav tm="0">
                                          <p:val>
                                            <p:strVal val="4*#ppt_h"/>
                                          </p:val>
                                        </p:tav>
                                        <p:tav tm="100000">
                                          <p:val>
                                            <p:strVal val="#ppt_h"/>
                                          </p:val>
                                        </p:tav>
                                      </p:tavLst>
                                    </p:anim>
                                  </p:childTnLst>
                                </p:cTn>
                              </p:par>
                            </p:childTnLst>
                          </p:cTn>
                        </p:par>
                        <p:par>
                          <p:cTn id="129" fill="hold">
                            <p:stCondLst>
                              <p:cond delay="6800"/>
                            </p:stCondLst>
                            <p:childTnLst>
                              <p:par>
                                <p:cTn id="130" presetID="12" presetClass="entr" presetSubtype="2" fill="hold" grpId="0" nodeType="afterEffect">
                                  <p:stCondLst>
                                    <p:cond delay="0"/>
                                  </p:stCondLst>
                                  <p:childTnLst>
                                    <p:set>
                                      <p:cBhvr>
                                        <p:cTn id="131" dur="1" fill="hold">
                                          <p:stCondLst>
                                            <p:cond delay="0"/>
                                          </p:stCondLst>
                                        </p:cTn>
                                        <p:tgtEl>
                                          <p:spTgt spid="68"/>
                                        </p:tgtEl>
                                        <p:attrNameLst>
                                          <p:attrName>style.visibility</p:attrName>
                                        </p:attrNameLst>
                                      </p:cBhvr>
                                      <p:to>
                                        <p:strVal val="visible"/>
                                      </p:to>
                                    </p:set>
                                    <p:anim calcmode="lin" valueType="num">
                                      <p:cBhvr additive="base">
                                        <p:cTn id="132" dur="500"/>
                                        <p:tgtEl>
                                          <p:spTgt spid="68"/>
                                        </p:tgtEl>
                                        <p:attrNameLst>
                                          <p:attrName>ppt_x</p:attrName>
                                        </p:attrNameLst>
                                      </p:cBhvr>
                                      <p:tavLst>
                                        <p:tav tm="0">
                                          <p:val>
                                            <p:strVal val="#ppt_x+#ppt_w*1.125000"/>
                                          </p:val>
                                        </p:tav>
                                        <p:tav tm="100000">
                                          <p:val>
                                            <p:strVal val="#ppt_x"/>
                                          </p:val>
                                        </p:tav>
                                      </p:tavLst>
                                    </p:anim>
                                    <p:animEffect transition="in" filter="wipe(left)">
                                      <p:cBhvr>
                                        <p:cTn id="133" dur="500"/>
                                        <p:tgtEl>
                                          <p:spTgt spid="68"/>
                                        </p:tgtEl>
                                      </p:cBhvr>
                                    </p:animEffect>
                                  </p:childTnLst>
                                </p:cTn>
                              </p:par>
                              <p:par>
                                <p:cTn id="134" presetID="12" presetClass="entr" presetSubtype="2" fill="hold" grpId="0" nodeType="withEffect">
                                  <p:stCondLst>
                                    <p:cond delay="0"/>
                                  </p:stCondLst>
                                  <p:childTnLst>
                                    <p:set>
                                      <p:cBhvr>
                                        <p:cTn id="135" dur="1" fill="hold">
                                          <p:stCondLst>
                                            <p:cond delay="0"/>
                                          </p:stCondLst>
                                        </p:cTn>
                                        <p:tgtEl>
                                          <p:spTgt spid="69"/>
                                        </p:tgtEl>
                                        <p:attrNameLst>
                                          <p:attrName>style.visibility</p:attrName>
                                        </p:attrNameLst>
                                      </p:cBhvr>
                                      <p:to>
                                        <p:strVal val="visible"/>
                                      </p:to>
                                    </p:set>
                                    <p:anim calcmode="lin" valueType="num">
                                      <p:cBhvr additive="base">
                                        <p:cTn id="136" dur="500"/>
                                        <p:tgtEl>
                                          <p:spTgt spid="69"/>
                                        </p:tgtEl>
                                        <p:attrNameLst>
                                          <p:attrName>ppt_x</p:attrName>
                                        </p:attrNameLst>
                                      </p:cBhvr>
                                      <p:tavLst>
                                        <p:tav tm="0">
                                          <p:val>
                                            <p:strVal val="#ppt_x+#ppt_w*1.125000"/>
                                          </p:val>
                                        </p:tav>
                                        <p:tav tm="100000">
                                          <p:val>
                                            <p:strVal val="#ppt_x"/>
                                          </p:val>
                                        </p:tav>
                                      </p:tavLst>
                                    </p:anim>
                                    <p:animEffect transition="in" filter="wipe(left)">
                                      <p:cBhvr>
                                        <p:cTn id="137"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28" grpId="0" animBg="1"/>
      <p:bldP spid="29" grpId="0" animBg="1"/>
      <p:bldP spid="30" grpId="0" animBg="1"/>
      <p:bldP spid="31" grpId="0" animBg="1"/>
      <p:bldP spid="32" grpId="0" animBg="1"/>
      <p:bldP spid="33" grpId="0" animBg="1"/>
      <p:bldP spid="34" grpId="0" animBg="1"/>
      <p:bldP spid="35" grpId="0" animBg="1"/>
      <p:bldP spid="37" grpId="0" animBg="1"/>
      <p:bldP spid="38" grpId="0" animBg="1"/>
      <p:bldP spid="39" grpId="0" animBg="1"/>
      <p:bldP spid="40" grpId="0" animBg="1"/>
      <p:bldP spid="41" grpId="0" animBg="1"/>
      <p:bldP spid="42" grpId="0" animBg="1"/>
      <p:bldP spid="62" grpId="0"/>
      <p:bldP spid="63" grpId="0"/>
      <p:bldP spid="64" grpId="0"/>
      <p:bldP spid="65" grpId="0"/>
      <p:bldP spid="66" grpId="0"/>
      <p:bldP spid="67" grpId="0"/>
      <p:bldP spid="68" grpId="0"/>
      <p:bldP spid="69" grpId="0"/>
      <p:bldP spid="70" grpId="0" animBg="1"/>
      <p:bldP spid="71" grpId="0" animBg="1"/>
      <p:bldP spid="72" grpId="0" animBg="1"/>
      <p:bldP spid="73" grpId="0" animBg="1"/>
      <p:bldP spid="74" grpId="0" animBg="1"/>
      <p:bldP spid="75" grpId="0" animBg="1"/>
      <p:bldP spid="76" grpId="0" animBg="1"/>
      <p:bldP spid="7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246</TotalTime>
  <Words>6200</Words>
  <Application>Microsoft Office PowerPoint</Application>
  <PresentationFormat>全屏显示(16:9)</PresentationFormat>
  <Paragraphs>425</Paragraphs>
  <Slides>36</Slides>
  <Notes>35</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36</vt:i4>
      </vt:variant>
    </vt:vector>
  </HeadingPairs>
  <TitlesOfParts>
    <vt:vector size="51" baseType="lpstr">
      <vt:lpstr>굴림</vt:lpstr>
      <vt:lpstr>Helvetica Neue Condensed</vt:lpstr>
      <vt:lpstr>Kozuka Gothic Pro R</vt:lpstr>
      <vt:lpstr>方正兰亭粗黑_GBK</vt:lpstr>
      <vt:lpstr>方正兰亭粗黑简体</vt:lpstr>
      <vt:lpstr>方正兰亭黑_GBK</vt:lpstr>
      <vt:lpstr>方正正大黑简体</vt:lpstr>
      <vt:lpstr>华文黑体</vt:lpstr>
      <vt:lpstr>宋体</vt:lpstr>
      <vt:lpstr>微软雅黑</vt:lpstr>
      <vt:lpstr>Arial</vt:lpstr>
      <vt:lpstr>Calibri</vt:lpstr>
      <vt:lpstr>Impact</vt:lpstr>
      <vt:lpstr>方正兰亭细黑_GBK_M</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微软用户</dc:creator>
  <cp:lastModifiedBy>YANGS</cp:lastModifiedBy>
  <cp:revision>32</cp:revision>
  <dcterms:created xsi:type="dcterms:W3CDTF">2016-03-20T02:48:45Z</dcterms:created>
  <dcterms:modified xsi:type="dcterms:W3CDTF">2017-04-10T14:49:25Z</dcterms:modified>
</cp:coreProperties>
</file>

<file path=docProps/thumbnail.jpeg>
</file>